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75" r:id="rId2"/>
    <p:sldId id="256" r:id="rId3"/>
    <p:sldId id="259" r:id="rId4"/>
    <p:sldId id="268" r:id="rId5"/>
    <p:sldId id="296" r:id="rId6"/>
    <p:sldId id="277" r:id="rId7"/>
    <p:sldId id="297" r:id="rId8"/>
    <p:sldId id="305" r:id="rId9"/>
    <p:sldId id="298" r:id="rId10"/>
    <p:sldId id="299" r:id="rId11"/>
    <p:sldId id="300" r:id="rId12"/>
    <p:sldId id="301" r:id="rId13"/>
    <p:sldId id="265" r:id="rId14"/>
    <p:sldId id="274" r:id="rId15"/>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3">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88918" autoAdjust="0"/>
  </p:normalViewPr>
  <p:slideViewPr>
    <p:cSldViewPr snapToGrid="0">
      <p:cViewPr varScale="1">
        <p:scale>
          <a:sx n="98" d="100"/>
          <a:sy n="98" d="100"/>
        </p:scale>
        <p:origin x="1350" y="90"/>
      </p:cViewPr>
      <p:guideLst>
        <p:guide orient="horz" pos="2173"/>
        <p:guide pos="3840"/>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A7D7A7-5FDA-43E2-A909-EDE14545716A}" type="datetimeFigureOut">
              <a:rPr lang="en-US" smtClean="0"/>
              <a:t>2/15/2023</a:t>
            </a:fld>
            <a:endParaRPr lang="en-U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85AD83-A548-4871-A7DC-44D23B64A42E}"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87587-71D2-4E1E-8AE8-7502FA282235}" type="datetimeFigureOut">
              <a:rPr lang="es-AR" smtClean="0"/>
              <a:t>15/2/2023</a:t>
            </a:fld>
            <a:endParaRPr lang="es-AR"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DE407-7F78-40CF-8AFF-10FDE29806C7}" type="slidenum">
              <a:rPr lang="es-AR" smtClean="0"/>
              <a:t>‹#›</a:t>
            </a:fld>
            <a:endParaRPr lang="es-A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A6CDE407-7F78-40CF-8AFF-10FDE29806C7}" type="slidenum">
              <a:rPr lang="es-AR" smtClean="0"/>
              <a:t>1</a:t>
            </a:fld>
            <a:endParaRPr lang="es-A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A6CDE407-7F78-40CF-8AFF-10FDE29806C7}" type="slidenum">
              <a:rPr lang="es-AR" smtClean="0"/>
              <a:t>2</a:t>
            </a:fld>
            <a:endParaRPr lang="es-A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A6CDE407-7F78-40CF-8AFF-10FDE29806C7}" type="slidenum">
              <a:rPr lang="es-AR" smtClean="0"/>
              <a:t>4</a:t>
            </a:fld>
            <a:endParaRPr lang="es-A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A6CDE407-7F78-40CF-8AFF-10FDE29806C7}" type="slidenum">
              <a:rPr lang="es-AR" smtClean="0"/>
              <a:t>6</a:t>
            </a:fld>
            <a:endParaRPr lang="es-A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A6CDE407-7F78-40CF-8AFF-10FDE29806C7}" type="slidenum">
              <a:rPr lang="es-AR" smtClean="0"/>
              <a:t>14</a:t>
            </a:fld>
            <a:endParaRPr lang="es-A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orma libre: forma 6"/>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sp>
        <p:nvSpPr>
          <p:cNvPr id="8" name="Forma libre: forma 7"/>
          <p:cNvSpPr/>
          <p:nvPr userDrawn="1"/>
        </p:nvSpPr>
        <p:spPr>
          <a:xfrm>
            <a:off x="1390650" y="6531812"/>
            <a:ext cx="4391024" cy="326188"/>
          </a:xfrm>
          <a:custGeom>
            <a:avLst/>
            <a:gdLst>
              <a:gd name="connsiteX0" fmla="*/ 0 w 12192000"/>
              <a:gd name="connsiteY0" fmla="*/ 0 h 504825"/>
              <a:gd name="connsiteX1" fmla="*/ 12192000 w 12192000"/>
              <a:gd name="connsiteY1" fmla="*/ 0 h 504825"/>
              <a:gd name="connsiteX2" fmla="*/ 12192000 w 12192000"/>
              <a:gd name="connsiteY2" fmla="*/ 504825 h 504825"/>
              <a:gd name="connsiteX3" fmla="*/ 0 w 12192000"/>
              <a:gd name="connsiteY3" fmla="*/ 504825 h 504825"/>
            </a:gdLst>
            <a:ahLst/>
            <a:cxnLst>
              <a:cxn ang="0">
                <a:pos x="connsiteX0" y="connsiteY0"/>
              </a:cxn>
              <a:cxn ang="0">
                <a:pos x="connsiteX1" y="connsiteY1"/>
              </a:cxn>
              <a:cxn ang="0">
                <a:pos x="connsiteX2" y="connsiteY2"/>
              </a:cxn>
              <a:cxn ang="0">
                <a:pos x="connsiteX3" y="connsiteY3"/>
              </a:cxn>
            </a:cxnLst>
            <a:rect l="l" t="t" r="r" b="b"/>
            <a:pathLst>
              <a:path w="12192000" h="504825">
                <a:moveTo>
                  <a:pt x="0" y="0"/>
                </a:moveTo>
                <a:lnTo>
                  <a:pt x="12192000" y="0"/>
                </a:lnTo>
                <a:lnTo>
                  <a:pt x="12192000" y="504825"/>
                </a:lnTo>
                <a:lnTo>
                  <a:pt x="0" y="504825"/>
                </a:lnTo>
                <a:close/>
              </a:path>
            </a:pathLst>
          </a:custGeom>
          <a:solidFill>
            <a:schemeClr val="accent1"/>
          </a:solidFill>
          <a:ln w="6350" cap="flat">
            <a:noFill/>
            <a:prstDash val="solid"/>
            <a:miter/>
          </a:ln>
        </p:spPr>
        <p:txBody>
          <a:bodyPr rtlCol="0" anchor="ctr"/>
          <a:lstStyle/>
          <a:p>
            <a:endParaRPr lang="es-AR" dirty="0"/>
          </a:p>
        </p:txBody>
      </p:sp>
      <p:grpSp>
        <p:nvGrpSpPr>
          <p:cNvPr id="9" name="Grupo 8"/>
          <p:cNvGrpSpPr/>
          <p:nvPr userDrawn="1"/>
        </p:nvGrpSpPr>
        <p:grpSpPr>
          <a:xfrm>
            <a:off x="9841865" y="400050"/>
            <a:ext cx="2062479" cy="503554"/>
            <a:chOff x="9841865" y="400050"/>
            <a:chExt cx="2062479" cy="503554"/>
          </a:xfrm>
          <a:solidFill>
            <a:schemeClr val="accent1"/>
          </a:solidFill>
        </p:grpSpPr>
        <p:sp>
          <p:nvSpPr>
            <p:cNvPr id="10" name="Forma libre: forma 9"/>
            <p:cNvSpPr/>
            <p:nvPr/>
          </p:nvSpPr>
          <p:spPr>
            <a:xfrm>
              <a:off x="9841865"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1" name="Forma libre: forma 10"/>
            <p:cNvSpPr/>
            <p:nvPr/>
          </p:nvSpPr>
          <p:spPr>
            <a:xfrm>
              <a:off x="10028555"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2" name="Forma libre: forma 11"/>
            <p:cNvSpPr/>
            <p:nvPr/>
          </p:nvSpPr>
          <p:spPr>
            <a:xfrm>
              <a:off x="10215245"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3" name="Forma libre: forma 12"/>
            <p:cNvSpPr/>
            <p:nvPr/>
          </p:nvSpPr>
          <p:spPr>
            <a:xfrm>
              <a:off x="10227310" y="756285"/>
              <a:ext cx="147319" cy="147319"/>
            </a:xfrm>
            <a:custGeom>
              <a:avLst/>
              <a:gdLst>
                <a:gd name="connsiteX0" fmla="*/ 147320 w 147319"/>
                <a:gd name="connsiteY0" fmla="*/ 73660 h 147319"/>
                <a:gd name="connsiteX1" fmla="*/ 73660 w 147319"/>
                <a:gd name="connsiteY1" fmla="*/ 147320 h 147319"/>
                <a:gd name="connsiteX2" fmla="*/ 1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4" name="Forma libre: forma 13"/>
            <p:cNvSpPr/>
            <p:nvPr/>
          </p:nvSpPr>
          <p:spPr>
            <a:xfrm>
              <a:off x="1041400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5" name="Forma libre: forma 14"/>
            <p:cNvSpPr/>
            <p:nvPr/>
          </p:nvSpPr>
          <p:spPr>
            <a:xfrm>
              <a:off x="10600690"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6" name="Forma libre: forma 15"/>
            <p:cNvSpPr/>
            <p:nvPr/>
          </p:nvSpPr>
          <p:spPr>
            <a:xfrm>
              <a:off x="10613390"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7" name="Forma libre: forma 16"/>
            <p:cNvSpPr/>
            <p:nvPr/>
          </p:nvSpPr>
          <p:spPr>
            <a:xfrm>
              <a:off x="10799445"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8" name="Forma libre: forma 17"/>
            <p:cNvSpPr/>
            <p:nvPr/>
          </p:nvSpPr>
          <p:spPr>
            <a:xfrm>
              <a:off x="10986135" y="400050"/>
              <a:ext cx="147319" cy="147320"/>
            </a:xfrm>
            <a:custGeom>
              <a:avLst/>
              <a:gdLst>
                <a:gd name="connsiteX0" fmla="*/ 147320 w 147319"/>
                <a:gd name="connsiteY0" fmla="*/ 73660 h 147320"/>
                <a:gd name="connsiteX1" fmla="*/ 73660 w 147319"/>
                <a:gd name="connsiteY1" fmla="*/ 147320 h 147320"/>
                <a:gd name="connsiteX2" fmla="*/ 1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9" name="Forma libre: forma 18"/>
            <p:cNvSpPr/>
            <p:nvPr/>
          </p:nvSpPr>
          <p:spPr>
            <a:xfrm>
              <a:off x="10998835" y="756285"/>
              <a:ext cx="147319" cy="147319"/>
            </a:xfrm>
            <a:custGeom>
              <a:avLst/>
              <a:gdLst>
                <a:gd name="connsiteX0" fmla="*/ 147320 w 147319"/>
                <a:gd name="connsiteY0" fmla="*/ 73660 h 147319"/>
                <a:gd name="connsiteX1" fmla="*/ 73660 w 147319"/>
                <a:gd name="connsiteY1" fmla="*/ 147320 h 147319"/>
                <a:gd name="connsiteX2" fmla="*/ 1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0" name="Forma libre: forma 19"/>
            <p:cNvSpPr/>
            <p:nvPr/>
          </p:nvSpPr>
          <p:spPr>
            <a:xfrm>
              <a:off x="1118489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1" name="Forma libre: forma 20"/>
            <p:cNvSpPr/>
            <p:nvPr/>
          </p:nvSpPr>
          <p:spPr>
            <a:xfrm>
              <a:off x="11371580"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2" name="Forma libre: forma 21"/>
            <p:cNvSpPr/>
            <p:nvPr/>
          </p:nvSpPr>
          <p:spPr>
            <a:xfrm>
              <a:off x="11384280"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3" name="Forma libre: forma 22"/>
            <p:cNvSpPr/>
            <p:nvPr/>
          </p:nvSpPr>
          <p:spPr>
            <a:xfrm>
              <a:off x="1157097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4" name="Forma libre: forma 23"/>
            <p:cNvSpPr/>
            <p:nvPr/>
          </p:nvSpPr>
          <p:spPr>
            <a:xfrm>
              <a:off x="11757025"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25" name="Forma libre: forma 24"/>
          <p:cNvSpPr/>
          <p:nvPr userDrawn="1"/>
        </p:nvSpPr>
        <p:spPr>
          <a:xfrm>
            <a:off x="0" y="245378"/>
            <a:ext cx="1245236" cy="11929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sp>
        <p:nvSpPr>
          <p:cNvPr id="6" name="Marcador de número de diapositiva 5"/>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t>‹#›</a:t>
            </a:fld>
            <a:endParaRPr lang="es-AR" dirty="0"/>
          </a:p>
        </p:txBody>
      </p:sp>
      <p:sp>
        <p:nvSpPr>
          <p:cNvPr id="30" name="Forma libre: forma 29"/>
          <p:cNvSpPr/>
          <p:nvPr userDrawn="1"/>
        </p:nvSpPr>
        <p:spPr>
          <a:xfrm>
            <a:off x="7004510" y="1963462"/>
            <a:ext cx="3556809" cy="3529684"/>
          </a:xfrm>
          <a:custGeom>
            <a:avLst/>
            <a:gdLst>
              <a:gd name="connsiteX0" fmla="*/ 4841295 w 4841295"/>
              <a:gd name="connsiteY0" fmla="*/ 2402188 h 4804375"/>
              <a:gd name="connsiteX1" fmla="*/ 2420648 w 4841295"/>
              <a:gd name="connsiteY1" fmla="*/ 4804375 h 4804375"/>
              <a:gd name="connsiteX2" fmla="*/ 0 w 4841295"/>
              <a:gd name="connsiteY2" fmla="*/ 2402188 h 4804375"/>
              <a:gd name="connsiteX3" fmla="*/ 2420648 w 4841295"/>
              <a:gd name="connsiteY3" fmla="*/ 0 h 4804375"/>
              <a:gd name="connsiteX4" fmla="*/ 4841295 w 4841295"/>
              <a:gd name="connsiteY4" fmla="*/ 2402188 h 4804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1295" h="4804375">
                <a:moveTo>
                  <a:pt x="4841295" y="2402188"/>
                </a:moveTo>
                <a:cubicBezTo>
                  <a:pt x="4841295" y="3728879"/>
                  <a:pt x="3757535" y="4804375"/>
                  <a:pt x="2420648" y="4804375"/>
                </a:cubicBezTo>
                <a:cubicBezTo>
                  <a:pt x="1083761" y="4804375"/>
                  <a:pt x="0" y="3728879"/>
                  <a:pt x="0" y="2402188"/>
                </a:cubicBezTo>
                <a:cubicBezTo>
                  <a:pt x="0" y="1075496"/>
                  <a:pt x="1083761" y="0"/>
                  <a:pt x="2420648" y="0"/>
                </a:cubicBezTo>
                <a:cubicBezTo>
                  <a:pt x="3757535" y="0"/>
                  <a:pt x="4841295" y="1075496"/>
                  <a:pt x="4841295" y="2402188"/>
                </a:cubicBezTo>
                <a:close/>
              </a:path>
            </a:pathLst>
          </a:custGeom>
          <a:solidFill>
            <a:schemeClr val="accent1"/>
          </a:solidFill>
          <a:ln w="6340" cap="flat">
            <a:noFill/>
            <a:prstDash val="solid"/>
            <a:miter/>
          </a:ln>
        </p:spPr>
        <p:txBody>
          <a:bodyPr rtlCol="0" anchor="ctr"/>
          <a:lstStyle/>
          <a:p>
            <a:endParaRPr lang="es-AR" dirty="0"/>
          </a:p>
        </p:txBody>
      </p:sp>
      <p:sp>
        <p:nvSpPr>
          <p:cNvPr id="35" name="Título 34"/>
          <p:cNvSpPr>
            <a:spLocks noGrp="1"/>
          </p:cNvSpPr>
          <p:nvPr>
            <p:ph type="title" hasCustomPrompt="1"/>
          </p:nvPr>
        </p:nvSpPr>
        <p:spPr>
          <a:xfrm>
            <a:off x="1300292" y="537971"/>
            <a:ext cx="6056472" cy="759539"/>
          </a:xfrm>
        </p:spPr>
        <p:txBody>
          <a:bodyPr/>
          <a:lstStyle/>
          <a:p>
            <a:r>
              <a:rPr lang="es-AR" sz="4400" b="1" dirty="0">
                <a:latin typeface="Open Sans" panose="020B0606030504020204" pitchFamily="34" charset="0"/>
                <a:ea typeface="Open Sans" panose="020B0606030504020204" pitchFamily="34" charset="0"/>
                <a:cs typeface="Open Sans" panose="020B0606030504020204" pitchFamily="34" charset="0"/>
              </a:rPr>
              <a:t>TABLE OF </a:t>
            </a:r>
            <a:r>
              <a:rPr lang="es-AR" sz="44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CONTENT</a:t>
            </a:r>
          </a:p>
        </p:txBody>
      </p:sp>
      <p:sp>
        <p:nvSpPr>
          <p:cNvPr id="41" name="Marcador de texto 40"/>
          <p:cNvSpPr>
            <a:spLocks noGrp="1"/>
          </p:cNvSpPr>
          <p:nvPr>
            <p:ph type="body" sz="quarter" idx="13" hasCustomPrompt="1"/>
          </p:nvPr>
        </p:nvSpPr>
        <p:spPr>
          <a:xfrm>
            <a:off x="1300163" y="1411382"/>
            <a:ext cx="4795837" cy="781050"/>
          </a:xfrm>
        </p:spPr>
        <p:txBody>
          <a:bodyPr/>
          <a:lstStyle>
            <a:lvl1pPr marL="0" indent="0">
              <a:buNone/>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srgbClr val="222A35"/>
                </a:solidFill>
                <a:effectLst/>
                <a:uLnTx/>
                <a:uFillTx/>
                <a:latin typeface="Open Sans" panose="020B0606030504020204" pitchFamily="34" charset="0"/>
                <a:ea typeface="Open Sans" panose="020B0606030504020204" pitchFamily="34" charset="0"/>
                <a:cs typeface="Open Sans" panose="020B0606030504020204" pitchFamily="34" charset="0"/>
              </a:rPr>
              <a:t>This is a sample text. Insert your desired text here. This is a sample text. </a:t>
            </a:r>
          </a:p>
        </p:txBody>
      </p:sp>
      <p:sp>
        <p:nvSpPr>
          <p:cNvPr id="46" name="Marcador de posición de imagen 43"/>
          <p:cNvSpPr>
            <a:spLocks noGrp="1"/>
          </p:cNvSpPr>
          <p:nvPr>
            <p:ph type="pic" sz="quarter" idx="15"/>
          </p:nvPr>
        </p:nvSpPr>
        <p:spPr>
          <a:xfrm>
            <a:off x="7132501" y="2077891"/>
            <a:ext cx="3300827" cy="3300827"/>
          </a:xfrm>
          <a:prstGeom prst="ellipse">
            <a:avLst/>
          </a:prstGeom>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Products">
    <p:spTree>
      <p:nvGrpSpPr>
        <p:cNvPr id="1" name=""/>
        <p:cNvGrpSpPr/>
        <p:nvPr/>
      </p:nvGrpSpPr>
      <p:grpSpPr>
        <a:xfrm>
          <a:off x="0" y="0"/>
          <a:ext cx="0" cy="0"/>
          <a:chOff x="0" y="0"/>
          <a:chExt cx="0" cy="0"/>
        </a:xfrm>
      </p:grpSpPr>
      <p:grpSp>
        <p:nvGrpSpPr>
          <p:cNvPr id="28" name="Gráfico 102"/>
          <p:cNvGrpSpPr/>
          <p:nvPr userDrawn="1"/>
        </p:nvGrpSpPr>
        <p:grpSpPr>
          <a:xfrm>
            <a:off x="4769962" y="0"/>
            <a:ext cx="7422037" cy="6858634"/>
            <a:chOff x="1981200" y="0"/>
            <a:chExt cx="8230234" cy="6858634"/>
          </a:xfrm>
          <a:solidFill>
            <a:schemeClr val="accent1"/>
          </a:solidFill>
        </p:grpSpPr>
        <p:sp>
          <p:nvSpPr>
            <p:cNvPr id="29" name="Forma libre: forma 28"/>
            <p:cNvSpPr/>
            <p:nvPr/>
          </p:nvSpPr>
          <p:spPr>
            <a:xfrm>
              <a:off x="6989445" y="0"/>
              <a:ext cx="3221989" cy="2273300"/>
            </a:xfrm>
            <a:custGeom>
              <a:avLst/>
              <a:gdLst>
                <a:gd name="connsiteX0" fmla="*/ 2379980 w 3221989"/>
                <a:gd name="connsiteY0" fmla="*/ 2007870 h 2273300"/>
                <a:gd name="connsiteX1" fmla="*/ 3221990 w 3221989"/>
                <a:gd name="connsiteY1" fmla="*/ 2273300 h 2273300"/>
                <a:gd name="connsiteX2" fmla="*/ 3221990 w 3221989"/>
                <a:gd name="connsiteY2" fmla="*/ 1771015 h 2273300"/>
                <a:gd name="connsiteX3" fmla="*/ 2560320 w 3221989"/>
                <a:gd name="connsiteY3" fmla="*/ 1545590 h 2273300"/>
                <a:gd name="connsiteX4" fmla="*/ 685800 w 3221989"/>
                <a:gd name="connsiteY4" fmla="*/ 421640 h 2273300"/>
                <a:gd name="connsiteX5" fmla="*/ 291465 w 3221989"/>
                <a:gd name="connsiteY5" fmla="*/ 0 h 2273300"/>
                <a:gd name="connsiteX6" fmla="*/ 0 w 3221989"/>
                <a:gd name="connsiteY6" fmla="*/ 0 h 2273300"/>
                <a:gd name="connsiteX7" fmla="*/ 607060 w 3221989"/>
                <a:gd name="connsiteY7" fmla="*/ 834390 h 2273300"/>
                <a:gd name="connsiteX8" fmla="*/ 2379980 w 3221989"/>
                <a:gd name="connsiteY8" fmla="*/ 2007870 h 22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1989" h="2273300">
                  <a:moveTo>
                    <a:pt x="2379980" y="2007870"/>
                  </a:moveTo>
                  <a:cubicBezTo>
                    <a:pt x="2663190" y="2105660"/>
                    <a:pt x="2950845" y="2179955"/>
                    <a:pt x="3221990" y="2273300"/>
                  </a:cubicBezTo>
                  <a:lnTo>
                    <a:pt x="3221990" y="1771015"/>
                  </a:lnTo>
                  <a:cubicBezTo>
                    <a:pt x="3006725" y="1695450"/>
                    <a:pt x="2782570" y="1625600"/>
                    <a:pt x="2560320" y="1545590"/>
                  </a:cubicBezTo>
                  <a:cubicBezTo>
                    <a:pt x="1881505" y="1318895"/>
                    <a:pt x="1224915" y="965200"/>
                    <a:pt x="685800" y="421640"/>
                  </a:cubicBezTo>
                  <a:cubicBezTo>
                    <a:pt x="548005" y="287020"/>
                    <a:pt x="416560" y="144780"/>
                    <a:pt x="291465" y="0"/>
                  </a:cubicBezTo>
                  <a:lnTo>
                    <a:pt x="0" y="0"/>
                  </a:lnTo>
                  <a:cubicBezTo>
                    <a:pt x="182880" y="286385"/>
                    <a:pt x="385445" y="577850"/>
                    <a:pt x="607060" y="834390"/>
                  </a:cubicBezTo>
                  <a:cubicBezTo>
                    <a:pt x="1105535" y="1433830"/>
                    <a:pt x="1725930" y="1800225"/>
                    <a:pt x="2379980" y="2007870"/>
                  </a:cubicBezTo>
                  <a:close/>
                </a:path>
              </a:pathLst>
            </a:custGeom>
            <a:grpFill/>
            <a:ln w="6350" cap="flat">
              <a:noFill/>
              <a:prstDash val="solid"/>
              <a:miter/>
            </a:ln>
          </p:spPr>
          <p:txBody>
            <a:bodyPr rtlCol="0" anchor="ctr"/>
            <a:lstStyle/>
            <a:p>
              <a:endParaRPr lang="es-AR" dirty="0"/>
            </a:p>
          </p:txBody>
        </p:sp>
        <p:sp>
          <p:nvSpPr>
            <p:cNvPr id="30" name="Forma libre: forma 29"/>
            <p:cNvSpPr/>
            <p:nvPr/>
          </p:nvSpPr>
          <p:spPr>
            <a:xfrm>
              <a:off x="7592695" y="0"/>
              <a:ext cx="2618739" cy="1396364"/>
            </a:xfrm>
            <a:custGeom>
              <a:avLst/>
              <a:gdLst>
                <a:gd name="connsiteX0" fmla="*/ 2099945 w 2618739"/>
                <a:gd name="connsiteY0" fmla="*/ 1210310 h 1396364"/>
                <a:gd name="connsiteX1" fmla="*/ 2618740 w 2618739"/>
                <a:gd name="connsiteY1" fmla="*/ 1396365 h 1396364"/>
                <a:gd name="connsiteX2" fmla="*/ 2618740 w 2618739"/>
                <a:gd name="connsiteY2" fmla="*/ 918210 h 1396364"/>
                <a:gd name="connsiteX3" fmla="*/ 2297430 w 2618739"/>
                <a:gd name="connsiteY3" fmla="*/ 796925 h 1396364"/>
                <a:gd name="connsiteX4" fmla="*/ 581025 w 2618739"/>
                <a:gd name="connsiteY4" fmla="*/ 0 h 1396364"/>
                <a:gd name="connsiteX5" fmla="*/ 0 w 2618739"/>
                <a:gd name="connsiteY5" fmla="*/ 0 h 1396364"/>
                <a:gd name="connsiteX6" fmla="*/ 147955 w 2618739"/>
                <a:gd name="connsiteY6" fmla="*/ 128905 h 1396364"/>
                <a:gd name="connsiteX7" fmla="*/ 2099945 w 2618739"/>
                <a:gd name="connsiteY7" fmla="*/ 1210310 h 139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8739" h="1396364">
                  <a:moveTo>
                    <a:pt x="2099945" y="1210310"/>
                  </a:moveTo>
                  <a:cubicBezTo>
                    <a:pt x="2273935" y="1275080"/>
                    <a:pt x="2448560" y="1334770"/>
                    <a:pt x="2618740" y="1396365"/>
                  </a:cubicBezTo>
                  <a:lnTo>
                    <a:pt x="2618740" y="918210"/>
                  </a:lnTo>
                  <a:cubicBezTo>
                    <a:pt x="2512695" y="878205"/>
                    <a:pt x="2405380" y="838200"/>
                    <a:pt x="2297430" y="796925"/>
                  </a:cubicBezTo>
                  <a:cubicBezTo>
                    <a:pt x="1708150" y="583565"/>
                    <a:pt x="1114425" y="325120"/>
                    <a:pt x="581025" y="0"/>
                  </a:cubicBezTo>
                  <a:lnTo>
                    <a:pt x="0" y="0"/>
                  </a:lnTo>
                  <a:cubicBezTo>
                    <a:pt x="48260" y="43180"/>
                    <a:pt x="97790" y="86360"/>
                    <a:pt x="147955" y="128905"/>
                  </a:cubicBezTo>
                  <a:cubicBezTo>
                    <a:pt x="718820" y="625475"/>
                    <a:pt x="1403985" y="968375"/>
                    <a:pt x="2099945" y="1210310"/>
                  </a:cubicBezTo>
                  <a:close/>
                </a:path>
              </a:pathLst>
            </a:custGeom>
            <a:grpFill/>
            <a:ln w="6350" cap="flat">
              <a:noFill/>
              <a:prstDash val="solid"/>
              <a:miter/>
            </a:ln>
          </p:spPr>
          <p:txBody>
            <a:bodyPr rtlCol="0" anchor="ctr"/>
            <a:lstStyle/>
            <a:p>
              <a:endParaRPr lang="es-AR" dirty="0"/>
            </a:p>
          </p:txBody>
        </p:sp>
        <p:sp>
          <p:nvSpPr>
            <p:cNvPr id="31" name="Forma libre: forma 30"/>
            <p:cNvSpPr/>
            <p:nvPr/>
          </p:nvSpPr>
          <p:spPr>
            <a:xfrm>
              <a:off x="6678929" y="0"/>
              <a:ext cx="3531870" cy="3189604"/>
            </a:xfrm>
            <a:custGeom>
              <a:avLst/>
              <a:gdLst>
                <a:gd name="connsiteX0" fmla="*/ 2386965 w 3531870"/>
                <a:gd name="connsiteY0" fmla="*/ 2867660 h 3189604"/>
                <a:gd name="connsiteX1" fmla="*/ 3531870 w 3531870"/>
                <a:gd name="connsiteY1" fmla="*/ 3189605 h 3189604"/>
                <a:gd name="connsiteX2" fmla="*/ 3531870 w 3531870"/>
                <a:gd name="connsiteY2" fmla="*/ 2665095 h 3189604"/>
                <a:gd name="connsiteX3" fmla="*/ 2557145 w 3531870"/>
                <a:gd name="connsiteY3" fmla="*/ 2374900 h 3189604"/>
                <a:gd name="connsiteX4" fmla="*/ 859155 w 3531870"/>
                <a:gd name="connsiteY4" fmla="*/ 1169670 h 3189604"/>
                <a:gd name="connsiteX5" fmla="*/ 150495 w 3531870"/>
                <a:gd name="connsiteY5" fmla="*/ 0 h 3189604"/>
                <a:gd name="connsiteX6" fmla="*/ 0 w 3531870"/>
                <a:gd name="connsiteY6" fmla="*/ 0 h 3189604"/>
                <a:gd name="connsiteX7" fmla="*/ 781685 w 3531870"/>
                <a:gd name="connsiteY7" fmla="*/ 1627505 h 3189604"/>
                <a:gd name="connsiteX8" fmla="*/ 2386965 w 3531870"/>
                <a:gd name="connsiteY8" fmla="*/ 2867660 h 318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1870" h="3189604">
                  <a:moveTo>
                    <a:pt x="2386965" y="2867660"/>
                  </a:moveTo>
                  <a:cubicBezTo>
                    <a:pt x="2773680" y="2992755"/>
                    <a:pt x="3178176" y="3049270"/>
                    <a:pt x="3531870" y="3189605"/>
                  </a:cubicBezTo>
                  <a:lnTo>
                    <a:pt x="3531870" y="2665095"/>
                  </a:lnTo>
                  <a:cubicBezTo>
                    <a:pt x="3222626" y="2555875"/>
                    <a:pt x="2885440" y="2484755"/>
                    <a:pt x="2557145" y="2374900"/>
                  </a:cubicBezTo>
                  <a:cubicBezTo>
                    <a:pt x="1922145" y="2181225"/>
                    <a:pt x="1327150" y="1807210"/>
                    <a:pt x="859155" y="1169670"/>
                  </a:cubicBezTo>
                  <a:cubicBezTo>
                    <a:pt x="591185" y="817880"/>
                    <a:pt x="355600" y="398145"/>
                    <a:pt x="150495" y="0"/>
                  </a:cubicBezTo>
                  <a:lnTo>
                    <a:pt x="0" y="0"/>
                  </a:lnTo>
                  <a:cubicBezTo>
                    <a:pt x="213995" y="548005"/>
                    <a:pt x="469265" y="1151890"/>
                    <a:pt x="781685" y="1627505"/>
                  </a:cubicBezTo>
                  <a:cubicBezTo>
                    <a:pt x="1212215" y="2305685"/>
                    <a:pt x="1776730" y="2689860"/>
                    <a:pt x="2386965" y="2867660"/>
                  </a:cubicBezTo>
                  <a:close/>
                </a:path>
              </a:pathLst>
            </a:custGeom>
            <a:grpFill/>
            <a:ln w="6350" cap="flat">
              <a:noFill/>
              <a:prstDash val="solid"/>
              <a:miter/>
            </a:ln>
          </p:spPr>
          <p:txBody>
            <a:bodyPr rtlCol="0" anchor="ctr"/>
            <a:lstStyle/>
            <a:p>
              <a:endParaRPr lang="es-AR" dirty="0"/>
            </a:p>
          </p:txBody>
        </p:sp>
        <p:sp>
          <p:nvSpPr>
            <p:cNvPr id="32" name="Forma libre: forma 31"/>
            <p:cNvSpPr/>
            <p:nvPr/>
          </p:nvSpPr>
          <p:spPr>
            <a:xfrm>
              <a:off x="8811259" y="0"/>
              <a:ext cx="1399540" cy="566419"/>
            </a:xfrm>
            <a:custGeom>
              <a:avLst/>
              <a:gdLst>
                <a:gd name="connsiteX0" fmla="*/ 1399540 w 1399540"/>
                <a:gd name="connsiteY0" fmla="*/ 566420 h 566419"/>
                <a:gd name="connsiteX1" fmla="*/ 1399540 w 1399540"/>
                <a:gd name="connsiteY1" fmla="*/ 129540 h 566419"/>
                <a:gd name="connsiteX2" fmla="*/ 1054100 w 1399540"/>
                <a:gd name="connsiteY2" fmla="*/ 0 h 566419"/>
                <a:gd name="connsiteX3" fmla="*/ 0 w 1399540"/>
                <a:gd name="connsiteY3" fmla="*/ 0 h 566419"/>
                <a:gd name="connsiteX4" fmla="*/ 1236980 w 1399540"/>
                <a:gd name="connsiteY4" fmla="*/ 502920 h 566419"/>
                <a:gd name="connsiteX5" fmla="*/ 1399540 w 1399540"/>
                <a:gd name="connsiteY5" fmla="*/ 566420 h 56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9540" h="566419">
                  <a:moveTo>
                    <a:pt x="1399540" y="566420"/>
                  </a:moveTo>
                  <a:lnTo>
                    <a:pt x="1399540" y="129540"/>
                  </a:lnTo>
                  <a:cubicBezTo>
                    <a:pt x="1285240" y="86360"/>
                    <a:pt x="1170305" y="43180"/>
                    <a:pt x="1054100" y="0"/>
                  </a:cubicBezTo>
                  <a:lnTo>
                    <a:pt x="0" y="0"/>
                  </a:lnTo>
                  <a:cubicBezTo>
                    <a:pt x="403860" y="184785"/>
                    <a:pt x="823595" y="350520"/>
                    <a:pt x="1236980" y="502920"/>
                  </a:cubicBezTo>
                  <a:cubicBezTo>
                    <a:pt x="1291590" y="523875"/>
                    <a:pt x="1345565" y="545465"/>
                    <a:pt x="1399540" y="566420"/>
                  </a:cubicBezTo>
                  <a:close/>
                </a:path>
              </a:pathLst>
            </a:custGeom>
            <a:grpFill/>
            <a:ln w="6350" cap="flat">
              <a:noFill/>
              <a:prstDash val="solid"/>
              <a:miter/>
            </a:ln>
          </p:spPr>
          <p:txBody>
            <a:bodyPr rtlCol="0" anchor="ctr"/>
            <a:lstStyle/>
            <a:p>
              <a:endParaRPr lang="es-AR" dirty="0"/>
            </a:p>
          </p:txBody>
        </p:sp>
        <p:sp>
          <p:nvSpPr>
            <p:cNvPr id="33" name="Forma libre: forma 32"/>
            <p:cNvSpPr/>
            <p:nvPr/>
          </p:nvSpPr>
          <p:spPr>
            <a:xfrm>
              <a:off x="6543040" y="930910"/>
              <a:ext cx="3667759" cy="5927724"/>
            </a:xfrm>
            <a:custGeom>
              <a:avLst/>
              <a:gdLst>
                <a:gd name="connsiteX0" fmla="*/ 3276600 w 3667759"/>
                <a:gd name="connsiteY0" fmla="*/ 4523740 h 5927724"/>
                <a:gd name="connsiteX1" fmla="*/ 1770380 w 3667759"/>
                <a:gd name="connsiteY1" fmla="*/ 4076700 h 5927724"/>
                <a:gd name="connsiteX2" fmla="*/ 471170 w 3667759"/>
                <a:gd name="connsiteY2" fmla="*/ 2749550 h 5927724"/>
                <a:gd name="connsiteX3" fmla="*/ 10795 w 3667759"/>
                <a:gd name="connsiteY3" fmla="*/ 0 h 5927724"/>
                <a:gd name="connsiteX4" fmla="*/ 0 w 3667759"/>
                <a:gd name="connsiteY4" fmla="*/ 471170 h 5927724"/>
                <a:gd name="connsiteX5" fmla="*/ 316230 w 3667759"/>
                <a:gd name="connsiteY5" fmla="*/ 3207385 h 5927724"/>
                <a:gd name="connsiteX6" fmla="*/ 1571625 w 3667759"/>
                <a:gd name="connsiteY6" fmla="*/ 4545330 h 5927724"/>
                <a:gd name="connsiteX7" fmla="*/ 3048000 w 3667759"/>
                <a:gd name="connsiteY7" fmla="*/ 4986655 h 5927724"/>
                <a:gd name="connsiteX8" fmla="*/ 3491230 w 3667759"/>
                <a:gd name="connsiteY8" fmla="*/ 5927725 h 5927724"/>
                <a:gd name="connsiteX9" fmla="*/ 3667760 w 3667759"/>
                <a:gd name="connsiteY9" fmla="*/ 5927725 h 5927724"/>
                <a:gd name="connsiteX10" fmla="*/ 3667760 w 3667759"/>
                <a:gd name="connsiteY10" fmla="*/ 5204460 h 5927724"/>
                <a:gd name="connsiteX11" fmla="*/ 3276600 w 3667759"/>
                <a:gd name="connsiteY11" fmla="*/ 4523740 h 592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7759" h="5927724">
                  <a:moveTo>
                    <a:pt x="3276600" y="4523740"/>
                  </a:moveTo>
                  <a:cubicBezTo>
                    <a:pt x="2875915" y="4194810"/>
                    <a:pt x="2299970" y="4257040"/>
                    <a:pt x="1770380" y="4076700"/>
                  </a:cubicBezTo>
                  <a:cubicBezTo>
                    <a:pt x="1238885" y="3928110"/>
                    <a:pt x="748665" y="3479165"/>
                    <a:pt x="471170" y="2749550"/>
                  </a:cubicBezTo>
                  <a:cubicBezTo>
                    <a:pt x="177800" y="2029460"/>
                    <a:pt x="95885" y="1028700"/>
                    <a:pt x="10795" y="0"/>
                  </a:cubicBezTo>
                  <a:cubicBezTo>
                    <a:pt x="10795" y="150495"/>
                    <a:pt x="7620" y="307975"/>
                    <a:pt x="0" y="471170"/>
                  </a:cubicBezTo>
                  <a:cubicBezTo>
                    <a:pt x="21590" y="1528445"/>
                    <a:pt x="49530" y="2495550"/>
                    <a:pt x="316230" y="3207385"/>
                  </a:cubicBezTo>
                  <a:cubicBezTo>
                    <a:pt x="564515" y="3923665"/>
                    <a:pt x="1051560" y="4384675"/>
                    <a:pt x="1571625" y="4545330"/>
                  </a:cubicBezTo>
                  <a:cubicBezTo>
                    <a:pt x="2092325" y="4737100"/>
                    <a:pt x="2655570" y="4678045"/>
                    <a:pt x="3048000" y="4986655"/>
                  </a:cubicBezTo>
                  <a:cubicBezTo>
                    <a:pt x="3257550" y="5149850"/>
                    <a:pt x="3420745" y="5436870"/>
                    <a:pt x="3491230" y="5927725"/>
                  </a:cubicBezTo>
                  <a:lnTo>
                    <a:pt x="3667760" y="5927725"/>
                  </a:lnTo>
                  <a:lnTo>
                    <a:pt x="3667760" y="5204460"/>
                  </a:lnTo>
                  <a:cubicBezTo>
                    <a:pt x="3581400" y="4873625"/>
                    <a:pt x="3444240" y="4658995"/>
                    <a:pt x="3276600" y="4523740"/>
                  </a:cubicBezTo>
                  <a:close/>
                </a:path>
              </a:pathLst>
            </a:custGeom>
            <a:grpFill/>
            <a:ln w="6350" cap="flat">
              <a:noFill/>
              <a:prstDash val="solid"/>
              <a:miter/>
            </a:ln>
          </p:spPr>
          <p:txBody>
            <a:bodyPr rtlCol="0" anchor="ctr"/>
            <a:lstStyle/>
            <a:p>
              <a:endParaRPr lang="es-AR" dirty="0"/>
            </a:p>
          </p:txBody>
        </p:sp>
        <p:sp>
          <p:nvSpPr>
            <p:cNvPr id="34" name="Forma libre: forma 33"/>
            <p:cNvSpPr/>
            <p:nvPr/>
          </p:nvSpPr>
          <p:spPr>
            <a:xfrm>
              <a:off x="6529704" y="200025"/>
              <a:ext cx="3681095" cy="5166359"/>
            </a:xfrm>
            <a:custGeom>
              <a:avLst/>
              <a:gdLst>
                <a:gd name="connsiteX0" fmla="*/ 1926590 w 3681095"/>
                <a:gd name="connsiteY0" fmla="*/ 4436110 h 5166359"/>
                <a:gd name="connsiteX1" fmla="*/ 3459480 w 3681095"/>
                <a:gd name="connsiteY1" fmla="*/ 4900930 h 5166359"/>
                <a:gd name="connsiteX2" fmla="*/ 3681095 w 3681095"/>
                <a:gd name="connsiteY2" fmla="*/ 5166360 h 5166359"/>
                <a:gd name="connsiteX3" fmla="*/ 3681095 w 3681095"/>
                <a:gd name="connsiteY3" fmla="*/ 4446270 h 5166359"/>
                <a:gd name="connsiteX4" fmla="*/ 3677920 w 3681095"/>
                <a:gd name="connsiteY4" fmla="*/ 4443095 h 5166359"/>
                <a:gd name="connsiteX5" fmla="*/ 2105660 w 3681095"/>
                <a:gd name="connsiteY5" fmla="*/ 3940175 h 5166359"/>
                <a:gd name="connsiteX6" fmla="*/ 702945 w 3681095"/>
                <a:gd name="connsiteY6" fmla="*/ 2637790 h 5166359"/>
                <a:gd name="connsiteX7" fmla="*/ 0 w 3681095"/>
                <a:gd name="connsiteY7" fmla="*/ 0 h 5166359"/>
                <a:gd name="connsiteX8" fmla="*/ 19050 w 3681095"/>
                <a:gd name="connsiteY8" fmla="*/ 397510 h 5166359"/>
                <a:gd name="connsiteX9" fmla="*/ 586740 w 3681095"/>
                <a:gd name="connsiteY9" fmla="*/ 3119120 h 5166359"/>
                <a:gd name="connsiteX10" fmla="*/ 1926590 w 3681095"/>
                <a:gd name="connsiteY10" fmla="*/ 4436110 h 51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81095" h="5166359">
                  <a:moveTo>
                    <a:pt x="1926590" y="4436110"/>
                  </a:moveTo>
                  <a:cubicBezTo>
                    <a:pt x="2465070" y="4612640"/>
                    <a:pt x="3052445" y="4554855"/>
                    <a:pt x="3459480" y="4900930"/>
                  </a:cubicBezTo>
                  <a:cubicBezTo>
                    <a:pt x="3541395" y="4969510"/>
                    <a:pt x="3616326" y="5056505"/>
                    <a:pt x="3681095" y="5166360"/>
                  </a:cubicBezTo>
                  <a:lnTo>
                    <a:pt x="3681095" y="4446270"/>
                  </a:lnTo>
                  <a:cubicBezTo>
                    <a:pt x="3679826" y="4445000"/>
                    <a:pt x="3678555" y="4444365"/>
                    <a:pt x="3677920" y="4443095"/>
                  </a:cubicBezTo>
                  <a:cubicBezTo>
                    <a:pt x="3263265" y="4070350"/>
                    <a:pt x="2659380" y="4114800"/>
                    <a:pt x="2105660" y="3940175"/>
                  </a:cubicBezTo>
                  <a:cubicBezTo>
                    <a:pt x="1547495" y="3799205"/>
                    <a:pt x="1040130" y="3367405"/>
                    <a:pt x="702945" y="2637790"/>
                  </a:cubicBezTo>
                  <a:cubicBezTo>
                    <a:pt x="354330" y="1924685"/>
                    <a:pt x="175895" y="914400"/>
                    <a:pt x="0" y="0"/>
                  </a:cubicBezTo>
                  <a:cubicBezTo>
                    <a:pt x="8255" y="125095"/>
                    <a:pt x="14605" y="257175"/>
                    <a:pt x="19050" y="397510"/>
                  </a:cubicBezTo>
                  <a:cubicBezTo>
                    <a:pt x="147320" y="1385570"/>
                    <a:pt x="270510" y="2399030"/>
                    <a:pt x="586740" y="3119120"/>
                  </a:cubicBezTo>
                  <a:cubicBezTo>
                    <a:pt x="889635" y="3852545"/>
                    <a:pt x="1384300" y="4293235"/>
                    <a:pt x="1926590" y="4436110"/>
                  </a:cubicBezTo>
                  <a:close/>
                </a:path>
              </a:pathLst>
            </a:custGeom>
            <a:grpFill/>
            <a:ln w="6350" cap="flat">
              <a:noFill/>
              <a:prstDash val="solid"/>
              <a:miter/>
            </a:ln>
          </p:spPr>
          <p:txBody>
            <a:bodyPr rtlCol="0" anchor="ctr"/>
            <a:lstStyle/>
            <a:p>
              <a:endParaRPr lang="es-AR" dirty="0"/>
            </a:p>
          </p:txBody>
        </p:sp>
        <p:sp>
          <p:nvSpPr>
            <p:cNvPr id="35" name="Forma libre: forma 34"/>
            <p:cNvSpPr/>
            <p:nvPr/>
          </p:nvSpPr>
          <p:spPr>
            <a:xfrm>
              <a:off x="6526529" y="0"/>
              <a:ext cx="3684270" cy="4173220"/>
            </a:xfrm>
            <a:custGeom>
              <a:avLst/>
              <a:gdLst>
                <a:gd name="connsiteX0" fmla="*/ 2240915 w 3684270"/>
                <a:gd name="connsiteY0" fmla="*/ 3756025 h 4173220"/>
                <a:gd name="connsiteX1" fmla="*/ 3684270 w 3684270"/>
                <a:gd name="connsiteY1" fmla="*/ 4173220 h 4173220"/>
                <a:gd name="connsiteX2" fmla="*/ 3684270 w 3684270"/>
                <a:gd name="connsiteY2" fmla="*/ 3602990 h 4173220"/>
                <a:gd name="connsiteX3" fmla="*/ 2410460 w 3684270"/>
                <a:gd name="connsiteY3" fmla="*/ 3250565 h 4173220"/>
                <a:gd name="connsiteX4" fmla="*/ 872490 w 3684270"/>
                <a:gd name="connsiteY4" fmla="*/ 1988185 h 4173220"/>
                <a:gd name="connsiteX5" fmla="*/ 71755 w 3684270"/>
                <a:gd name="connsiteY5" fmla="*/ 0 h 4173220"/>
                <a:gd name="connsiteX6" fmla="*/ 0 w 3684270"/>
                <a:gd name="connsiteY6" fmla="*/ 0 h 4173220"/>
                <a:gd name="connsiteX7" fmla="*/ 783590 w 3684270"/>
                <a:gd name="connsiteY7" fmla="*/ 2469515 h 4173220"/>
                <a:gd name="connsiteX8" fmla="*/ 2240915 w 3684270"/>
                <a:gd name="connsiteY8" fmla="*/ 3756025 h 41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4270" h="4173220">
                  <a:moveTo>
                    <a:pt x="2240915" y="3756025"/>
                  </a:moveTo>
                  <a:cubicBezTo>
                    <a:pt x="2739390" y="3912235"/>
                    <a:pt x="3275965" y="3909695"/>
                    <a:pt x="3684270" y="4173220"/>
                  </a:cubicBezTo>
                  <a:lnTo>
                    <a:pt x="3684270" y="3602990"/>
                  </a:lnTo>
                  <a:cubicBezTo>
                    <a:pt x="3302635" y="3424555"/>
                    <a:pt x="2843530" y="3387725"/>
                    <a:pt x="2410460" y="3250565"/>
                  </a:cubicBezTo>
                  <a:cubicBezTo>
                    <a:pt x="1816735" y="3082925"/>
                    <a:pt x="1273175" y="2691765"/>
                    <a:pt x="872490" y="1988185"/>
                  </a:cubicBezTo>
                  <a:cubicBezTo>
                    <a:pt x="535305" y="1419860"/>
                    <a:pt x="281940" y="665480"/>
                    <a:pt x="71755" y="0"/>
                  </a:cubicBezTo>
                  <a:lnTo>
                    <a:pt x="0" y="0"/>
                  </a:lnTo>
                  <a:cubicBezTo>
                    <a:pt x="196850" y="828040"/>
                    <a:pt x="424180" y="1783715"/>
                    <a:pt x="783590" y="2469515"/>
                  </a:cubicBezTo>
                  <a:cubicBezTo>
                    <a:pt x="1147445" y="3196590"/>
                    <a:pt x="1668780" y="3596640"/>
                    <a:pt x="2240915" y="3756025"/>
                  </a:cubicBezTo>
                  <a:close/>
                </a:path>
              </a:pathLst>
            </a:custGeom>
            <a:grpFill/>
            <a:ln w="6350" cap="flat">
              <a:noFill/>
              <a:prstDash val="solid"/>
              <a:miter/>
            </a:ln>
          </p:spPr>
          <p:txBody>
            <a:bodyPr rtlCol="0" anchor="ctr"/>
            <a:lstStyle/>
            <a:p>
              <a:endParaRPr lang="es-AR" dirty="0"/>
            </a:p>
          </p:txBody>
        </p:sp>
        <p:sp>
          <p:nvSpPr>
            <p:cNvPr id="36" name="Forma libre: forma 35"/>
            <p:cNvSpPr/>
            <p:nvPr/>
          </p:nvSpPr>
          <p:spPr>
            <a:xfrm>
              <a:off x="5495456" y="3662045"/>
              <a:ext cx="1135848" cy="3195954"/>
            </a:xfrm>
            <a:custGeom>
              <a:avLst/>
              <a:gdLst>
                <a:gd name="connsiteX0" fmla="*/ 90004 w 1135848"/>
                <a:gd name="connsiteY0" fmla="*/ 2411730 h 3195954"/>
                <a:gd name="connsiteX1" fmla="*/ 559904 w 1135848"/>
                <a:gd name="connsiteY1" fmla="*/ 3195955 h 3195954"/>
                <a:gd name="connsiteX2" fmla="*/ 1135849 w 1135848"/>
                <a:gd name="connsiteY2" fmla="*/ 3195955 h 3195954"/>
                <a:gd name="connsiteX3" fmla="*/ 388454 w 1135848"/>
                <a:gd name="connsiteY3" fmla="*/ 2121535 h 3195954"/>
                <a:gd name="connsiteX4" fmla="*/ 315429 w 1135848"/>
                <a:gd name="connsiteY4" fmla="*/ 1146810 h 3195954"/>
                <a:gd name="connsiteX5" fmla="*/ 614514 w 1135848"/>
                <a:gd name="connsiteY5" fmla="*/ 0 h 3195954"/>
                <a:gd name="connsiteX6" fmla="*/ 386549 w 1135848"/>
                <a:gd name="connsiteY6" fmla="*/ 516255 h 3195954"/>
                <a:gd name="connsiteX7" fmla="*/ 31584 w 1135848"/>
                <a:gd name="connsiteY7" fmla="*/ 1520190 h 3195954"/>
                <a:gd name="connsiteX8" fmla="*/ 90004 w 1135848"/>
                <a:gd name="connsiteY8" fmla="*/ 2411730 h 319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848" h="3195954">
                  <a:moveTo>
                    <a:pt x="90004" y="2411730"/>
                  </a:moveTo>
                  <a:cubicBezTo>
                    <a:pt x="182714" y="2697480"/>
                    <a:pt x="350989" y="2963545"/>
                    <a:pt x="559904" y="3195955"/>
                  </a:cubicBezTo>
                  <a:lnTo>
                    <a:pt x="1135849" y="3195955"/>
                  </a:lnTo>
                  <a:cubicBezTo>
                    <a:pt x="801204" y="2919730"/>
                    <a:pt x="521169" y="2550795"/>
                    <a:pt x="388454" y="2121535"/>
                  </a:cubicBezTo>
                  <a:cubicBezTo>
                    <a:pt x="292569" y="1819910"/>
                    <a:pt x="267804" y="1493520"/>
                    <a:pt x="315429" y="1146810"/>
                  </a:cubicBezTo>
                  <a:cubicBezTo>
                    <a:pt x="360514" y="798195"/>
                    <a:pt x="477354" y="430530"/>
                    <a:pt x="614514" y="0"/>
                  </a:cubicBezTo>
                  <a:cubicBezTo>
                    <a:pt x="547839" y="175895"/>
                    <a:pt x="472274" y="348615"/>
                    <a:pt x="386549" y="516255"/>
                  </a:cubicBezTo>
                  <a:cubicBezTo>
                    <a:pt x="219544" y="889000"/>
                    <a:pt x="86194" y="1209675"/>
                    <a:pt x="31584" y="1520190"/>
                  </a:cubicBezTo>
                  <a:cubicBezTo>
                    <a:pt x="-25566" y="1828800"/>
                    <a:pt x="-4611" y="2127250"/>
                    <a:pt x="90004" y="2411730"/>
                  </a:cubicBezTo>
                  <a:close/>
                </a:path>
              </a:pathLst>
            </a:custGeom>
            <a:grpFill/>
            <a:ln w="6350" cap="flat">
              <a:noFill/>
              <a:prstDash val="solid"/>
              <a:miter/>
            </a:ln>
          </p:spPr>
          <p:txBody>
            <a:bodyPr rtlCol="0" anchor="ctr"/>
            <a:lstStyle/>
            <a:p>
              <a:endParaRPr lang="es-AR" dirty="0"/>
            </a:p>
          </p:txBody>
        </p:sp>
        <p:sp>
          <p:nvSpPr>
            <p:cNvPr id="37" name="Forma libre: forma 36"/>
            <p:cNvSpPr/>
            <p:nvPr/>
          </p:nvSpPr>
          <p:spPr>
            <a:xfrm>
              <a:off x="3539332" y="5953759"/>
              <a:ext cx="702467" cy="904240"/>
            </a:xfrm>
            <a:custGeom>
              <a:avLst/>
              <a:gdLst>
                <a:gd name="connsiteX0" fmla="*/ 527843 w 702467"/>
                <a:gd name="connsiteY0" fmla="*/ 904240 h 904240"/>
                <a:gd name="connsiteX1" fmla="*/ 702468 w 702467"/>
                <a:gd name="connsiteY1" fmla="*/ 0 h 904240"/>
                <a:gd name="connsiteX2" fmla="*/ 225582 w 702467"/>
                <a:gd name="connsiteY2" fmla="*/ 262890 h 904240"/>
                <a:gd name="connsiteX3" fmla="*/ 89693 w 702467"/>
                <a:gd name="connsiteY3" fmla="*/ 904240 h 904240"/>
                <a:gd name="connsiteX4" fmla="*/ 527843 w 702467"/>
                <a:gd name="connsiteY4" fmla="*/ 904240 h 90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467" h="904240">
                  <a:moveTo>
                    <a:pt x="527843" y="904240"/>
                  </a:moveTo>
                  <a:cubicBezTo>
                    <a:pt x="334168" y="523875"/>
                    <a:pt x="367188" y="212090"/>
                    <a:pt x="702468" y="0"/>
                  </a:cubicBezTo>
                  <a:cubicBezTo>
                    <a:pt x="548163" y="95250"/>
                    <a:pt x="388778" y="182880"/>
                    <a:pt x="225582" y="262890"/>
                  </a:cubicBezTo>
                  <a:cubicBezTo>
                    <a:pt x="-32863" y="385445"/>
                    <a:pt x="-56358" y="610235"/>
                    <a:pt x="89693" y="904240"/>
                  </a:cubicBezTo>
                  <a:lnTo>
                    <a:pt x="527843" y="904240"/>
                  </a:lnTo>
                  <a:close/>
                </a:path>
              </a:pathLst>
            </a:custGeom>
            <a:grpFill/>
            <a:ln w="6350" cap="flat">
              <a:noFill/>
              <a:prstDash val="solid"/>
              <a:miter/>
            </a:ln>
          </p:spPr>
          <p:txBody>
            <a:bodyPr rtlCol="0" anchor="ctr"/>
            <a:lstStyle/>
            <a:p>
              <a:endParaRPr lang="es-AR" dirty="0"/>
            </a:p>
          </p:txBody>
        </p:sp>
        <p:sp>
          <p:nvSpPr>
            <p:cNvPr id="38" name="Forma libre: forma 37"/>
            <p:cNvSpPr/>
            <p:nvPr/>
          </p:nvSpPr>
          <p:spPr>
            <a:xfrm>
              <a:off x="2781189" y="6395084"/>
              <a:ext cx="587485" cy="462915"/>
            </a:xfrm>
            <a:custGeom>
              <a:avLst/>
              <a:gdLst>
                <a:gd name="connsiteX0" fmla="*/ 511921 w 587485"/>
                <a:gd name="connsiteY0" fmla="*/ 462915 h 462915"/>
                <a:gd name="connsiteX1" fmla="*/ 587486 w 587485"/>
                <a:gd name="connsiteY1" fmla="*/ 0 h 462915"/>
                <a:gd name="connsiteX2" fmla="*/ 59801 w 587485"/>
                <a:gd name="connsiteY2" fmla="*/ 197485 h 462915"/>
                <a:gd name="connsiteX3" fmla="*/ 64246 w 587485"/>
                <a:gd name="connsiteY3" fmla="*/ 462915 h 462915"/>
                <a:gd name="connsiteX4" fmla="*/ 511921 w 587485"/>
                <a:gd name="connsiteY4" fmla="*/ 462915 h 462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485" h="462915">
                  <a:moveTo>
                    <a:pt x="511921" y="462915"/>
                  </a:moveTo>
                  <a:cubicBezTo>
                    <a:pt x="397621" y="238760"/>
                    <a:pt x="407146" y="74930"/>
                    <a:pt x="587486" y="0"/>
                  </a:cubicBezTo>
                  <a:cubicBezTo>
                    <a:pt x="412226" y="72390"/>
                    <a:pt x="235696" y="137795"/>
                    <a:pt x="59801" y="197485"/>
                  </a:cubicBezTo>
                  <a:cubicBezTo>
                    <a:pt x="-25289" y="229870"/>
                    <a:pt x="-15764" y="324485"/>
                    <a:pt x="64246" y="462915"/>
                  </a:cubicBezTo>
                  <a:lnTo>
                    <a:pt x="511921" y="462915"/>
                  </a:lnTo>
                  <a:close/>
                </a:path>
              </a:pathLst>
            </a:custGeom>
            <a:grpFill/>
            <a:ln w="6350" cap="flat">
              <a:noFill/>
              <a:prstDash val="solid"/>
              <a:miter/>
            </a:ln>
          </p:spPr>
          <p:txBody>
            <a:bodyPr rtlCol="0" anchor="ctr"/>
            <a:lstStyle/>
            <a:p>
              <a:endParaRPr lang="es-AR" dirty="0"/>
            </a:p>
          </p:txBody>
        </p:sp>
        <p:sp>
          <p:nvSpPr>
            <p:cNvPr id="39" name="Forma libre: forma 38"/>
            <p:cNvSpPr/>
            <p:nvPr/>
          </p:nvSpPr>
          <p:spPr>
            <a:xfrm>
              <a:off x="6360788" y="1784350"/>
              <a:ext cx="3420116" cy="5073650"/>
            </a:xfrm>
            <a:custGeom>
              <a:avLst/>
              <a:gdLst>
                <a:gd name="connsiteX0" fmla="*/ 159391 w 3420116"/>
                <a:gd name="connsiteY0" fmla="*/ 3102610 h 5073650"/>
                <a:gd name="connsiteX1" fmla="*/ 1367161 w 3420116"/>
                <a:gd name="connsiteY1" fmla="*/ 4457065 h 5073650"/>
                <a:gd name="connsiteX2" fmla="*/ 2806071 w 3420116"/>
                <a:gd name="connsiteY2" fmla="*/ 4933315 h 5073650"/>
                <a:gd name="connsiteX3" fmla="*/ 2953391 w 3420116"/>
                <a:gd name="connsiteY3" fmla="*/ 5073650 h 5073650"/>
                <a:gd name="connsiteX4" fmla="*/ 3420116 w 3420116"/>
                <a:gd name="connsiteY4" fmla="*/ 5073650 h 5073650"/>
                <a:gd name="connsiteX5" fmla="*/ 3050546 w 3420116"/>
                <a:gd name="connsiteY5" fmla="*/ 4483100 h 5073650"/>
                <a:gd name="connsiteX6" fmla="*/ 1592586 w 3420116"/>
                <a:gd name="connsiteY6" fmla="*/ 4034155 h 5073650"/>
                <a:gd name="connsiteX7" fmla="*/ 361956 w 3420116"/>
                <a:gd name="connsiteY7" fmla="*/ 2688590 h 5073650"/>
                <a:gd name="connsiteX8" fmla="*/ 156216 w 3420116"/>
                <a:gd name="connsiteY8" fmla="*/ 0 h 5073650"/>
                <a:gd name="connsiteX9" fmla="*/ 94621 w 3420116"/>
                <a:gd name="connsiteY9" fmla="*/ 522605 h 5073650"/>
                <a:gd name="connsiteX10" fmla="*/ 6 w 3420116"/>
                <a:gd name="connsiteY10" fmla="*/ 1944370 h 5073650"/>
                <a:gd name="connsiteX11" fmla="*/ 159391 w 3420116"/>
                <a:gd name="connsiteY11" fmla="*/ 3102610 h 507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0116" h="5073650">
                  <a:moveTo>
                    <a:pt x="159391" y="3102610"/>
                  </a:moveTo>
                  <a:cubicBezTo>
                    <a:pt x="374021" y="3789680"/>
                    <a:pt x="852176" y="4251960"/>
                    <a:pt x="1367161" y="4457065"/>
                  </a:cubicBezTo>
                  <a:cubicBezTo>
                    <a:pt x="1880241" y="4679950"/>
                    <a:pt x="2426976" y="4650740"/>
                    <a:pt x="2806071" y="4933315"/>
                  </a:cubicBezTo>
                  <a:cubicBezTo>
                    <a:pt x="2858141" y="4972050"/>
                    <a:pt x="2907671" y="5018406"/>
                    <a:pt x="2953391" y="5073650"/>
                  </a:cubicBezTo>
                  <a:lnTo>
                    <a:pt x="3420116" y="5073650"/>
                  </a:lnTo>
                  <a:cubicBezTo>
                    <a:pt x="3335661" y="4786631"/>
                    <a:pt x="3205486" y="4601210"/>
                    <a:pt x="3050546" y="4483100"/>
                  </a:cubicBezTo>
                  <a:cubicBezTo>
                    <a:pt x="2664466" y="4187825"/>
                    <a:pt x="2109476" y="4237355"/>
                    <a:pt x="1592586" y="4034155"/>
                  </a:cubicBezTo>
                  <a:cubicBezTo>
                    <a:pt x="1078236" y="3860800"/>
                    <a:pt x="590556" y="3390265"/>
                    <a:pt x="361956" y="2688590"/>
                  </a:cubicBezTo>
                  <a:cubicBezTo>
                    <a:pt x="113671" y="1988820"/>
                    <a:pt x="123831" y="1058545"/>
                    <a:pt x="156216" y="0"/>
                  </a:cubicBezTo>
                  <a:cubicBezTo>
                    <a:pt x="141611" y="170180"/>
                    <a:pt x="121291" y="345440"/>
                    <a:pt x="94621" y="522605"/>
                  </a:cubicBezTo>
                  <a:cubicBezTo>
                    <a:pt x="50171" y="1047750"/>
                    <a:pt x="-629" y="1515110"/>
                    <a:pt x="6" y="1944370"/>
                  </a:cubicBezTo>
                  <a:cubicBezTo>
                    <a:pt x="-629" y="2372360"/>
                    <a:pt x="48266" y="2762250"/>
                    <a:pt x="159391" y="3102610"/>
                  </a:cubicBezTo>
                  <a:close/>
                </a:path>
              </a:pathLst>
            </a:custGeom>
            <a:grpFill/>
            <a:ln w="6350" cap="flat">
              <a:noFill/>
              <a:prstDash val="solid"/>
              <a:miter/>
            </a:ln>
          </p:spPr>
          <p:txBody>
            <a:bodyPr rtlCol="0" anchor="ctr"/>
            <a:lstStyle/>
            <a:p>
              <a:endParaRPr lang="es-AR" dirty="0"/>
            </a:p>
          </p:txBody>
        </p:sp>
        <p:sp>
          <p:nvSpPr>
            <p:cNvPr id="40" name="Forma libre: forma 39"/>
            <p:cNvSpPr/>
            <p:nvPr/>
          </p:nvSpPr>
          <p:spPr>
            <a:xfrm>
              <a:off x="1981200" y="6721475"/>
              <a:ext cx="505459" cy="136525"/>
            </a:xfrm>
            <a:custGeom>
              <a:avLst/>
              <a:gdLst>
                <a:gd name="connsiteX0" fmla="*/ 459740 w 505459"/>
                <a:gd name="connsiteY0" fmla="*/ 0 h 136525"/>
                <a:gd name="connsiteX1" fmla="*/ 0 w 505459"/>
                <a:gd name="connsiteY1" fmla="*/ 136525 h 136525"/>
                <a:gd name="connsiteX2" fmla="*/ 505460 w 505459"/>
                <a:gd name="connsiteY2" fmla="*/ 136525 h 136525"/>
                <a:gd name="connsiteX3" fmla="*/ 459740 w 505459"/>
                <a:gd name="connsiteY3" fmla="*/ 0 h 136525"/>
              </a:gdLst>
              <a:ahLst/>
              <a:cxnLst>
                <a:cxn ang="0">
                  <a:pos x="connsiteX0" y="connsiteY0"/>
                </a:cxn>
                <a:cxn ang="0">
                  <a:pos x="connsiteX1" y="connsiteY1"/>
                </a:cxn>
                <a:cxn ang="0">
                  <a:pos x="connsiteX2" y="connsiteY2"/>
                </a:cxn>
                <a:cxn ang="0">
                  <a:pos x="connsiteX3" y="connsiteY3"/>
                </a:cxn>
              </a:cxnLst>
              <a:rect l="l" t="t" r="r" b="b"/>
              <a:pathLst>
                <a:path w="505459" h="136525">
                  <a:moveTo>
                    <a:pt x="459740" y="0"/>
                  </a:moveTo>
                  <a:cubicBezTo>
                    <a:pt x="302895" y="48260"/>
                    <a:pt x="149225" y="93345"/>
                    <a:pt x="0" y="136525"/>
                  </a:cubicBezTo>
                  <a:lnTo>
                    <a:pt x="505460" y="136525"/>
                  </a:lnTo>
                  <a:cubicBezTo>
                    <a:pt x="453390" y="63500"/>
                    <a:pt x="434975" y="15875"/>
                    <a:pt x="459740" y="0"/>
                  </a:cubicBezTo>
                  <a:close/>
                </a:path>
              </a:pathLst>
            </a:custGeom>
            <a:grpFill/>
            <a:ln w="6350" cap="flat">
              <a:noFill/>
              <a:prstDash val="solid"/>
              <a:miter/>
            </a:ln>
          </p:spPr>
          <p:txBody>
            <a:bodyPr rtlCol="0" anchor="ctr"/>
            <a:lstStyle/>
            <a:p>
              <a:endParaRPr lang="es-AR" dirty="0"/>
            </a:p>
          </p:txBody>
        </p:sp>
        <p:sp>
          <p:nvSpPr>
            <p:cNvPr id="41" name="Forma libre: forma 40"/>
            <p:cNvSpPr/>
            <p:nvPr/>
          </p:nvSpPr>
          <p:spPr>
            <a:xfrm>
              <a:off x="5988071" y="2716529"/>
              <a:ext cx="2585697" cy="4141470"/>
            </a:xfrm>
            <a:custGeom>
              <a:avLst/>
              <a:gdLst>
                <a:gd name="connsiteX0" fmla="*/ 106658 w 2585697"/>
                <a:gd name="connsiteY0" fmla="*/ 2821305 h 4141470"/>
                <a:gd name="connsiteX1" fmla="*/ 1207113 w 2585697"/>
                <a:gd name="connsiteY1" fmla="*/ 4141470 h 4141470"/>
                <a:gd name="connsiteX2" fmla="*/ 2585698 w 2585697"/>
                <a:gd name="connsiteY2" fmla="*/ 4141470 h 4141470"/>
                <a:gd name="connsiteX3" fmla="*/ 1555093 w 2585697"/>
                <a:gd name="connsiteY3" fmla="*/ 3825240 h 4141470"/>
                <a:gd name="connsiteX4" fmla="*/ 359388 w 2585697"/>
                <a:gd name="connsiteY4" fmla="*/ 2465070 h 4141470"/>
                <a:gd name="connsiteX5" fmla="*/ 233023 w 2585697"/>
                <a:gd name="connsiteY5" fmla="*/ 1356360 h 4141470"/>
                <a:gd name="connsiteX6" fmla="*/ 394948 w 2585697"/>
                <a:gd name="connsiteY6" fmla="*/ 0 h 4141470"/>
                <a:gd name="connsiteX7" fmla="*/ 259693 w 2585697"/>
                <a:gd name="connsiteY7" fmla="*/ 539115 h 4141470"/>
                <a:gd name="connsiteX8" fmla="*/ 15218 w 2585697"/>
                <a:gd name="connsiteY8" fmla="*/ 1785620 h 4141470"/>
                <a:gd name="connsiteX9" fmla="*/ 106658 w 2585697"/>
                <a:gd name="connsiteY9" fmla="*/ 2821305 h 414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5697" h="4141470">
                  <a:moveTo>
                    <a:pt x="106658" y="2821305"/>
                  </a:moveTo>
                  <a:cubicBezTo>
                    <a:pt x="288268" y="3418205"/>
                    <a:pt x="726418" y="3879215"/>
                    <a:pt x="1207113" y="4141470"/>
                  </a:cubicBezTo>
                  <a:lnTo>
                    <a:pt x="2585698" y="4141470"/>
                  </a:lnTo>
                  <a:cubicBezTo>
                    <a:pt x="2270738" y="4038601"/>
                    <a:pt x="1905613" y="3990340"/>
                    <a:pt x="1555093" y="3825240"/>
                  </a:cubicBezTo>
                  <a:cubicBezTo>
                    <a:pt x="1040743" y="3601085"/>
                    <a:pt x="561953" y="3130550"/>
                    <a:pt x="359388" y="2465070"/>
                  </a:cubicBezTo>
                  <a:cubicBezTo>
                    <a:pt x="254613" y="2135505"/>
                    <a:pt x="215243" y="1762760"/>
                    <a:pt x="233023" y="1356360"/>
                  </a:cubicBezTo>
                  <a:cubicBezTo>
                    <a:pt x="248898" y="948055"/>
                    <a:pt x="321923" y="505460"/>
                    <a:pt x="394948" y="0"/>
                  </a:cubicBezTo>
                  <a:cubicBezTo>
                    <a:pt x="357483" y="179705"/>
                    <a:pt x="313033" y="360045"/>
                    <a:pt x="259693" y="539115"/>
                  </a:cubicBezTo>
                  <a:cubicBezTo>
                    <a:pt x="149203" y="1007110"/>
                    <a:pt x="49508" y="1409700"/>
                    <a:pt x="15218" y="1785620"/>
                  </a:cubicBezTo>
                  <a:cubicBezTo>
                    <a:pt x="-21612" y="2159000"/>
                    <a:pt x="8233" y="2506345"/>
                    <a:pt x="106658" y="2821305"/>
                  </a:cubicBezTo>
                  <a:close/>
                </a:path>
              </a:pathLst>
            </a:custGeom>
            <a:grpFill/>
            <a:ln w="6350" cap="flat">
              <a:noFill/>
              <a:prstDash val="solid"/>
              <a:miter/>
            </a:ln>
          </p:spPr>
          <p:txBody>
            <a:bodyPr rtlCol="0" anchor="ctr"/>
            <a:lstStyle/>
            <a:p>
              <a:endParaRPr lang="es-AR" dirty="0"/>
            </a:p>
          </p:txBody>
        </p:sp>
        <p:sp>
          <p:nvSpPr>
            <p:cNvPr id="42" name="Forma libre: forma 41"/>
            <p:cNvSpPr/>
            <p:nvPr/>
          </p:nvSpPr>
          <p:spPr>
            <a:xfrm>
              <a:off x="4250338" y="5324475"/>
              <a:ext cx="796640" cy="1533525"/>
            </a:xfrm>
            <a:custGeom>
              <a:avLst/>
              <a:gdLst>
                <a:gd name="connsiteX0" fmla="*/ 152751 w 796640"/>
                <a:gd name="connsiteY0" fmla="*/ 1533525 h 1533525"/>
                <a:gd name="connsiteX1" fmla="*/ 597886 w 796640"/>
                <a:gd name="connsiteY1" fmla="*/ 1533525 h 1533525"/>
                <a:gd name="connsiteX2" fmla="*/ 484856 w 796640"/>
                <a:gd name="connsiteY2" fmla="*/ 1311275 h 1533525"/>
                <a:gd name="connsiteX3" fmla="*/ 404211 w 796640"/>
                <a:gd name="connsiteY3" fmla="*/ 627380 h 1533525"/>
                <a:gd name="connsiteX4" fmla="*/ 796641 w 796640"/>
                <a:gd name="connsiteY4" fmla="*/ 0 h 1533525"/>
                <a:gd name="connsiteX5" fmla="*/ 369921 w 796640"/>
                <a:gd name="connsiteY5" fmla="*/ 369570 h 1533525"/>
                <a:gd name="connsiteX6" fmla="*/ 121636 w 796640"/>
                <a:gd name="connsiteY6" fmla="*/ 1473200 h 1533525"/>
                <a:gd name="connsiteX7" fmla="*/ 152751 w 796640"/>
                <a:gd name="connsiteY7" fmla="*/ 1533525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640" h="1533525">
                  <a:moveTo>
                    <a:pt x="152751" y="1533525"/>
                  </a:moveTo>
                  <a:lnTo>
                    <a:pt x="597886" y="1533525"/>
                  </a:lnTo>
                  <a:cubicBezTo>
                    <a:pt x="554071" y="1459865"/>
                    <a:pt x="516606" y="1385570"/>
                    <a:pt x="484856" y="1311275"/>
                  </a:cubicBezTo>
                  <a:cubicBezTo>
                    <a:pt x="383256" y="1073785"/>
                    <a:pt x="351506" y="842645"/>
                    <a:pt x="404211" y="627380"/>
                  </a:cubicBezTo>
                  <a:cubicBezTo>
                    <a:pt x="456281" y="410845"/>
                    <a:pt x="592806" y="211455"/>
                    <a:pt x="796641" y="0"/>
                  </a:cubicBezTo>
                  <a:cubicBezTo>
                    <a:pt x="662656" y="132080"/>
                    <a:pt x="519781" y="255270"/>
                    <a:pt x="369921" y="369570"/>
                  </a:cubicBezTo>
                  <a:cubicBezTo>
                    <a:pt x="-32669" y="662305"/>
                    <a:pt x="-92359" y="1035685"/>
                    <a:pt x="121636" y="1473200"/>
                  </a:cubicBezTo>
                  <a:cubicBezTo>
                    <a:pt x="131796" y="1492885"/>
                    <a:pt x="141956" y="1513205"/>
                    <a:pt x="152751" y="1533525"/>
                  </a:cubicBezTo>
                  <a:close/>
                </a:path>
              </a:pathLst>
            </a:custGeom>
            <a:grpFill/>
            <a:ln w="6350" cap="flat">
              <a:noFill/>
              <a:prstDash val="solid"/>
              <a:miter/>
            </a:ln>
          </p:spPr>
          <p:txBody>
            <a:bodyPr rtlCol="0" anchor="ctr"/>
            <a:lstStyle/>
            <a:p>
              <a:endParaRPr lang="es-AR" dirty="0"/>
            </a:p>
          </p:txBody>
        </p:sp>
        <p:sp>
          <p:nvSpPr>
            <p:cNvPr id="43" name="Forma libre: forma 42"/>
            <p:cNvSpPr/>
            <p:nvPr/>
          </p:nvSpPr>
          <p:spPr>
            <a:xfrm>
              <a:off x="4909680" y="4552950"/>
              <a:ext cx="758965" cy="2305050"/>
            </a:xfrm>
            <a:custGeom>
              <a:avLst/>
              <a:gdLst>
                <a:gd name="connsiteX0" fmla="*/ 94755 w 758965"/>
                <a:gd name="connsiteY0" fmla="*/ 1938020 h 2305050"/>
                <a:gd name="connsiteX1" fmla="*/ 284620 w 758965"/>
                <a:gd name="connsiteY1" fmla="*/ 2305050 h 2305050"/>
                <a:gd name="connsiteX2" fmla="*/ 757695 w 758965"/>
                <a:gd name="connsiteY2" fmla="*/ 2305050 h 2305050"/>
                <a:gd name="connsiteX3" fmla="*/ 431305 w 758965"/>
                <a:gd name="connsiteY3" fmla="*/ 1715135 h 2305050"/>
                <a:gd name="connsiteX4" fmla="*/ 375425 w 758965"/>
                <a:gd name="connsiteY4" fmla="*/ 889000 h 2305050"/>
                <a:gd name="connsiteX5" fmla="*/ 758965 w 758965"/>
                <a:gd name="connsiteY5" fmla="*/ 0 h 2305050"/>
                <a:gd name="connsiteX6" fmla="*/ 428765 w 758965"/>
                <a:gd name="connsiteY6" fmla="*/ 455295 h 2305050"/>
                <a:gd name="connsiteX7" fmla="*/ 31255 w 758965"/>
                <a:gd name="connsiteY7" fmla="*/ 1195070 h 2305050"/>
                <a:gd name="connsiteX8" fmla="*/ 94755 w 758965"/>
                <a:gd name="connsiteY8" fmla="*/ 1938020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965" h="2305050">
                  <a:moveTo>
                    <a:pt x="94755" y="1938020"/>
                  </a:moveTo>
                  <a:cubicBezTo>
                    <a:pt x="141745" y="2061845"/>
                    <a:pt x="206515" y="2184400"/>
                    <a:pt x="284620" y="2305050"/>
                  </a:cubicBezTo>
                  <a:lnTo>
                    <a:pt x="757695" y="2305050"/>
                  </a:lnTo>
                  <a:cubicBezTo>
                    <a:pt x="616090" y="2119630"/>
                    <a:pt x="502425" y="1920875"/>
                    <a:pt x="431305" y="1715135"/>
                  </a:cubicBezTo>
                  <a:cubicBezTo>
                    <a:pt x="336055" y="1445260"/>
                    <a:pt x="315100" y="1167765"/>
                    <a:pt x="375425" y="889000"/>
                  </a:cubicBezTo>
                  <a:cubicBezTo>
                    <a:pt x="433845" y="607695"/>
                    <a:pt x="574180" y="325120"/>
                    <a:pt x="758965" y="0"/>
                  </a:cubicBezTo>
                  <a:cubicBezTo>
                    <a:pt x="658635" y="158750"/>
                    <a:pt x="548145" y="311150"/>
                    <a:pt x="428765" y="455295"/>
                  </a:cubicBezTo>
                  <a:cubicBezTo>
                    <a:pt x="230010" y="716915"/>
                    <a:pt x="88405" y="951865"/>
                    <a:pt x="31255" y="1195070"/>
                  </a:cubicBezTo>
                  <a:cubicBezTo>
                    <a:pt x="-27165" y="1436370"/>
                    <a:pt x="-2400" y="1686560"/>
                    <a:pt x="94755" y="1938020"/>
                  </a:cubicBezTo>
                  <a:close/>
                </a:path>
              </a:pathLst>
            </a:custGeom>
            <a:grpFill/>
            <a:ln w="6350" cap="flat">
              <a:noFill/>
              <a:prstDash val="solid"/>
              <a:miter/>
            </a:ln>
          </p:spPr>
          <p:txBody>
            <a:bodyPr rtlCol="0" anchor="ctr"/>
            <a:lstStyle/>
            <a:p>
              <a:endParaRPr lang="es-AR" dirty="0"/>
            </a:p>
          </p:txBody>
        </p:sp>
      </p:grpSp>
      <p:sp>
        <p:nvSpPr>
          <p:cNvPr id="45" name="Forma libre: forma 44"/>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sp>
        <p:nvSpPr>
          <p:cNvPr id="48" name="Forma libre: forma 47"/>
          <p:cNvSpPr/>
          <p:nvPr userDrawn="1"/>
        </p:nvSpPr>
        <p:spPr>
          <a:xfrm>
            <a:off x="0" y="245378"/>
            <a:ext cx="1245236" cy="11929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sp>
        <p:nvSpPr>
          <p:cNvPr id="49" name="Marcador de número de diapositiva 5"/>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t>‹#›</a:t>
            </a:fld>
            <a:endParaRPr lang="es-A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y us?">
    <p:spTree>
      <p:nvGrpSpPr>
        <p:cNvPr id="1" name=""/>
        <p:cNvGrpSpPr/>
        <p:nvPr/>
      </p:nvGrpSpPr>
      <p:grpSpPr>
        <a:xfrm>
          <a:off x="0" y="0"/>
          <a:ext cx="0" cy="0"/>
          <a:chOff x="0" y="0"/>
          <a:chExt cx="0" cy="0"/>
        </a:xfrm>
      </p:grpSpPr>
      <p:sp>
        <p:nvSpPr>
          <p:cNvPr id="8" name="Forma libre: forma 7"/>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sp>
        <p:nvSpPr>
          <p:cNvPr id="9" name="Forma libre: forma 8"/>
          <p:cNvSpPr/>
          <p:nvPr userDrawn="1"/>
        </p:nvSpPr>
        <p:spPr>
          <a:xfrm>
            <a:off x="2807855" y="233992"/>
            <a:ext cx="9096490" cy="5710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grpSp>
        <p:nvGrpSpPr>
          <p:cNvPr id="10" name="Gráfico 4"/>
          <p:cNvGrpSpPr/>
          <p:nvPr userDrawn="1"/>
        </p:nvGrpSpPr>
        <p:grpSpPr>
          <a:xfrm>
            <a:off x="327660" y="262255"/>
            <a:ext cx="504190" cy="2062480"/>
            <a:chOff x="327660" y="142875"/>
            <a:chExt cx="504190" cy="2062480"/>
          </a:xfrm>
          <a:solidFill>
            <a:schemeClr val="accent1"/>
          </a:solidFill>
        </p:grpSpPr>
        <p:sp>
          <p:nvSpPr>
            <p:cNvPr id="11" name="Forma libre: forma 10"/>
            <p:cNvSpPr/>
            <p:nvPr/>
          </p:nvSpPr>
          <p:spPr>
            <a:xfrm>
              <a:off x="327660" y="14287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2" name="Forma libre: forma 11"/>
            <p:cNvSpPr/>
            <p:nvPr/>
          </p:nvSpPr>
          <p:spPr>
            <a:xfrm>
              <a:off x="506095" y="32893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3" name="Forma libre: forma 12"/>
            <p:cNvSpPr/>
            <p:nvPr/>
          </p:nvSpPr>
          <p:spPr>
            <a:xfrm>
              <a:off x="684530" y="51562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4" name="Forma libre: forma 13"/>
            <p:cNvSpPr/>
            <p:nvPr/>
          </p:nvSpPr>
          <p:spPr>
            <a:xfrm>
              <a:off x="327660" y="52832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5" name="Forma libre: forma 14"/>
            <p:cNvSpPr/>
            <p:nvPr/>
          </p:nvSpPr>
          <p:spPr>
            <a:xfrm>
              <a:off x="506095" y="7150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6" name="Forma libre: forma 15"/>
            <p:cNvSpPr/>
            <p:nvPr/>
          </p:nvSpPr>
          <p:spPr>
            <a:xfrm>
              <a:off x="684530" y="90106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7" name="Forma libre: forma 16"/>
            <p:cNvSpPr/>
            <p:nvPr/>
          </p:nvSpPr>
          <p:spPr>
            <a:xfrm>
              <a:off x="327660" y="91376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8" name="Forma libre: forma 17"/>
            <p:cNvSpPr/>
            <p:nvPr/>
          </p:nvSpPr>
          <p:spPr>
            <a:xfrm>
              <a:off x="506095" y="110045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9" name="Forma libre: forma 18"/>
            <p:cNvSpPr/>
            <p:nvPr/>
          </p:nvSpPr>
          <p:spPr>
            <a:xfrm>
              <a:off x="684530" y="12865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0" name="Forma libre: forma 19"/>
            <p:cNvSpPr/>
            <p:nvPr/>
          </p:nvSpPr>
          <p:spPr>
            <a:xfrm>
              <a:off x="327660" y="12992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1" name="Forma libre: forma 20"/>
            <p:cNvSpPr/>
            <p:nvPr/>
          </p:nvSpPr>
          <p:spPr>
            <a:xfrm>
              <a:off x="506095" y="148590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2" name="Forma libre: forma 21"/>
            <p:cNvSpPr/>
            <p:nvPr/>
          </p:nvSpPr>
          <p:spPr>
            <a:xfrm>
              <a:off x="684530" y="167259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3" name="Forma libre: forma 22"/>
            <p:cNvSpPr/>
            <p:nvPr/>
          </p:nvSpPr>
          <p:spPr>
            <a:xfrm>
              <a:off x="327660" y="168465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4" name="Forma libre: forma 23"/>
            <p:cNvSpPr/>
            <p:nvPr/>
          </p:nvSpPr>
          <p:spPr>
            <a:xfrm>
              <a:off x="506095" y="187134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5" name="Forma libre: forma 24"/>
            <p:cNvSpPr/>
            <p:nvPr/>
          </p:nvSpPr>
          <p:spPr>
            <a:xfrm>
              <a:off x="684530" y="2058034"/>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26" name="Forma libre: forma 25"/>
          <p:cNvSpPr/>
          <p:nvPr userDrawn="1"/>
        </p:nvSpPr>
        <p:spPr>
          <a:xfrm>
            <a:off x="0" y="5760720"/>
            <a:ext cx="1097280" cy="1097280"/>
          </a:xfrm>
          <a:custGeom>
            <a:avLst/>
            <a:gdLst>
              <a:gd name="connsiteX0" fmla="*/ 0 w 12192000"/>
              <a:gd name="connsiteY0" fmla="*/ 0 h 504825"/>
              <a:gd name="connsiteX1" fmla="*/ 12192000 w 12192000"/>
              <a:gd name="connsiteY1" fmla="*/ 0 h 504825"/>
              <a:gd name="connsiteX2" fmla="*/ 12192000 w 12192000"/>
              <a:gd name="connsiteY2" fmla="*/ 504825 h 504825"/>
              <a:gd name="connsiteX3" fmla="*/ 0 w 12192000"/>
              <a:gd name="connsiteY3" fmla="*/ 504825 h 504825"/>
            </a:gdLst>
            <a:ahLst/>
            <a:cxnLst>
              <a:cxn ang="0">
                <a:pos x="connsiteX0" y="connsiteY0"/>
              </a:cxn>
              <a:cxn ang="0">
                <a:pos x="connsiteX1" y="connsiteY1"/>
              </a:cxn>
              <a:cxn ang="0">
                <a:pos x="connsiteX2" y="connsiteY2"/>
              </a:cxn>
              <a:cxn ang="0">
                <a:pos x="connsiteX3" y="connsiteY3"/>
              </a:cxn>
            </a:cxnLst>
            <a:rect l="l" t="t" r="r" b="b"/>
            <a:pathLst>
              <a:path w="12192000" h="504825">
                <a:moveTo>
                  <a:pt x="0" y="0"/>
                </a:moveTo>
                <a:lnTo>
                  <a:pt x="12192000" y="0"/>
                </a:lnTo>
                <a:lnTo>
                  <a:pt x="12192000" y="504825"/>
                </a:lnTo>
                <a:lnTo>
                  <a:pt x="0" y="504825"/>
                </a:lnTo>
                <a:close/>
              </a:path>
            </a:pathLst>
          </a:custGeom>
          <a:solidFill>
            <a:schemeClr val="accent1"/>
          </a:solidFill>
          <a:ln w="6350" cap="flat">
            <a:noFill/>
            <a:prstDash val="solid"/>
            <a:miter/>
          </a:ln>
        </p:spPr>
        <p:txBody>
          <a:bodyPr rtlCol="0" anchor="ctr"/>
          <a:lstStyle/>
          <a:p>
            <a:endParaRPr lang="es-AR" dirty="0"/>
          </a:p>
        </p:txBody>
      </p:sp>
      <p:sp>
        <p:nvSpPr>
          <p:cNvPr id="27" name="Marcador de número de diapositiva 5"/>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t>‹#›</a:t>
            </a:fld>
            <a:endParaRPr lang="es-A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Numbers">
    <p:spTree>
      <p:nvGrpSpPr>
        <p:cNvPr id="1" name=""/>
        <p:cNvGrpSpPr/>
        <p:nvPr/>
      </p:nvGrpSpPr>
      <p:grpSpPr>
        <a:xfrm>
          <a:off x="0" y="0"/>
          <a:ext cx="0" cy="0"/>
          <a:chOff x="0" y="0"/>
          <a:chExt cx="0" cy="0"/>
        </a:xfrm>
      </p:grpSpPr>
      <p:pic>
        <p:nvPicPr>
          <p:cNvPr id="7" name="Gráfico 6"/>
          <p:cNvPicPr>
            <a:picLocks noChangeAspect="1"/>
          </p:cNvPicPr>
          <p:nvPr userDrawn="1"/>
        </p:nvPicPr>
        <p:blipFill>
          <a:blip r:embed="rId2" cstate="email">
            <a:extLst>
              <a:ext uri="{96DAC541-7B7A-43D3-8B79-37D633B846F1}">
                <asvg:svgBlip xmlns:asvg="http://schemas.microsoft.com/office/drawing/2016/SVG/main" r:embed="rId3"/>
              </a:ext>
            </a:extLst>
          </a:blip>
          <a:stretch>
            <a:fillRect/>
          </a:stretch>
        </p:blipFill>
        <p:spPr>
          <a:xfrm flipV="1">
            <a:off x="0" y="1239092"/>
            <a:ext cx="12192000" cy="1165346"/>
          </a:xfrm>
          <a:prstGeom prst="rect">
            <a:avLst/>
          </a:prstGeom>
        </p:spPr>
      </p:pic>
      <p:sp>
        <p:nvSpPr>
          <p:cNvPr id="8" name="Forma libre: forma 7"/>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grpSp>
        <p:nvGrpSpPr>
          <p:cNvPr id="9" name="Grupo 8"/>
          <p:cNvGrpSpPr/>
          <p:nvPr userDrawn="1"/>
        </p:nvGrpSpPr>
        <p:grpSpPr>
          <a:xfrm>
            <a:off x="9841865" y="400050"/>
            <a:ext cx="2062479" cy="503554"/>
            <a:chOff x="9841865" y="400050"/>
            <a:chExt cx="2062479" cy="503554"/>
          </a:xfrm>
          <a:solidFill>
            <a:schemeClr val="accent1"/>
          </a:solidFill>
        </p:grpSpPr>
        <p:sp>
          <p:nvSpPr>
            <p:cNvPr id="10" name="Forma libre: forma 9"/>
            <p:cNvSpPr/>
            <p:nvPr/>
          </p:nvSpPr>
          <p:spPr>
            <a:xfrm>
              <a:off x="9841865"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1" name="Forma libre: forma 10"/>
            <p:cNvSpPr/>
            <p:nvPr/>
          </p:nvSpPr>
          <p:spPr>
            <a:xfrm>
              <a:off x="10028555"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2" name="Forma libre: forma 11"/>
            <p:cNvSpPr/>
            <p:nvPr/>
          </p:nvSpPr>
          <p:spPr>
            <a:xfrm>
              <a:off x="10215245"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3" name="Forma libre: forma 12"/>
            <p:cNvSpPr/>
            <p:nvPr/>
          </p:nvSpPr>
          <p:spPr>
            <a:xfrm>
              <a:off x="10227310" y="756285"/>
              <a:ext cx="147319" cy="147319"/>
            </a:xfrm>
            <a:custGeom>
              <a:avLst/>
              <a:gdLst>
                <a:gd name="connsiteX0" fmla="*/ 147320 w 147319"/>
                <a:gd name="connsiteY0" fmla="*/ 73660 h 147319"/>
                <a:gd name="connsiteX1" fmla="*/ 73660 w 147319"/>
                <a:gd name="connsiteY1" fmla="*/ 147320 h 147319"/>
                <a:gd name="connsiteX2" fmla="*/ 1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4" name="Forma libre: forma 13"/>
            <p:cNvSpPr/>
            <p:nvPr/>
          </p:nvSpPr>
          <p:spPr>
            <a:xfrm>
              <a:off x="1041400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5" name="Forma libre: forma 14"/>
            <p:cNvSpPr/>
            <p:nvPr/>
          </p:nvSpPr>
          <p:spPr>
            <a:xfrm>
              <a:off x="10600690"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6" name="Forma libre: forma 15"/>
            <p:cNvSpPr/>
            <p:nvPr/>
          </p:nvSpPr>
          <p:spPr>
            <a:xfrm>
              <a:off x="10613390"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7" name="Forma libre: forma 16"/>
            <p:cNvSpPr/>
            <p:nvPr/>
          </p:nvSpPr>
          <p:spPr>
            <a:xfrm>
              <a:off x="10799445"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8" name="Forma libre: forma 17"/>
            <p:cNvSpPr/>
            <p:nvPr/>
          </p:nvSpPr>
          <p:spPr>
            <a:xfrm>
              <a:off x="10986135" y="400050"/>
              <a:ext cx="147319" cy="147320"/>
            </a:xfrm>
            <a:custGeom>
              <a:avLst/>
              <a:gdLst>
                <a:gd name="connsiteX0" fmla="*/ 147320 w 147319"/>
                <a:gd name="connsiteY0" fmla="*/ 73660 h 147320"/>
                <a:gd name="connsiteX1" fmla="*/ 73660 w 147319"/>
                <a:gd name="connsiteY1" fmla="*/ 147320 h 147320"/>
                <a:gd name="connsiteX2" fmla="*/ 1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9" name="Forma libre: forma 18"/>
            <p:cNvSpPr/>
            <p:nvPr/>
          </p:nvSpPr>
          <p:spPr>
            <a:xfrm>
              <a:off x="10998835" y="756285"/>
              <a:ext cx="147319" cy="147319"/>
            </a:xfrm>
            <a:custGeom>
              <a:avLst/>
              <a:gdLst>
                <a:gd name="connsiteX0" fmla="*/ 147320 w 147319"/>
                <a:gd name="connsiteY0" fmla="*/ 73660 h 147319"/>
                <a:gd name="connsiteX1" fmla="*/ 73660 w 147319"/>
                <a:gd name="connsiteY1" fmla="*/ 147320 h 147319"/>
                <a:gd name="connsiteX2" fmla="*/ 1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0" name="Forma libre: forma 19"/>
            <p:cNvSpPr/>
            <p:nvPr/>
          </p:nvSpPr>
          <p:spPr>
            <a:xfrm>
              <a:off x="1118489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1" name="Forma libre: forma 20"/>
            <p:cNvSpPr/>
            <p:nvPr/>
          </p:nvSpPr>
          <p:spPr>
            <a:xfrm>
              <a:off x="11371580"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2" name="Forma libre: forma 21"/>
            <p:cNvSpPr/>
            <p:nvPr/>
          </p:nvSpPr>
          <p:spPr>
            <a:xfrm>
              <a:off x="11384280"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3" name="Forma libre: forma 22"/>
            <p:cNvSpPr/>
            <p:nvPr/>
          </p:nvSpPr>
          <p:spPr>
            <a:xfrm>
              <a:off x="1157097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4" name="Forma libre: forma 23"/>
            <p:cNvSpPr/>
            <p:nvPr/>
          </p:nvSpPr>
          <p:spPr>
            <a:xfrm>
              <a:off x="11757025"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25" name="Forma libre: forma 24"/>
          <p:cNvSpPr/>
          <p:nvPr userDrawn="1"/>
        </p:nvSpPr>
        <p:spPr>
          <a:xfrm>
            <a:off x="0" y="245378"/>
            <a:ext cx="1245236" cy="11929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grpSp>
        <p:nvGrpSpPr>
          <p:cNvPr id="26" name="Gráfico 73"/>
          <p:cNvGrpSpPr/>
          <p:nvPr userDrawn="1"/>
        </p:nvGrpSpPr>
        <p:grpSpPr>
          <a:xfrm>
            <a:off x="10748008" y="5493002"/>
            <a:ext cx="1443991" cy="1364998"/>
            <a:chOff x="7666726" y="4253229"/>
            <a:chExt cx="2176462" cy="2057400"/>
          </a:xfrm>
          <a:solidFill>
            <a:srgbClr val="658DC5"/>
          </a:solidFill>
        </p:grpSpPr>
        <p:sp>
          <p:nvSpPr>
            <p:cNvPr id="27" name="Forma libre: forma 26"/>
            <p:cNvSpPr/>
            <p:nvPr/>
          </p:nvSpPr>
          <p:spPr>
            <a:xfrm>
              <a:off x="8047726" y="4634229"/>
              <a:ext cx="1794509" cy="1675447"/>
            </a:xfrm>
            <a:custGeom>
              <a:avLst/>
              <a:gdLst>
                <a:gd name="connsiteX0" fmla="*/ 9525 w 1794509"/>
                <a:gd name="connsiteY0" fmla="*/ 918210 h 1675447"/>
                <a:gd name="connsiteX1" fmla="*/ 918210 w 1794509"/>
                <a:gd name="connsiteY1" fmla="*/ 9525 h 1675447"/>
                <a:gd name="connsiteX2" fmla="*/ 1794510 w 1794509"/>
                <a:gd name="connsiteY2" fmla="*/ 677228 h 1675447"/>
                <a:gd name="connsiteX3" fmla="*/ 1794510 w 1794509"/>
                <a:gd name="connsiteY3" fmla="*/ 643890 h 1675447"/>
                <a:gd name="connsiteX4" fmla="*/ 918210 w 1794509"/>
                <a:gd name="connsiteY4" fmla="*/ 0 h 1675447"/>
                <a:gd name="connsiteX5" fmla="*/ 0 w 1794509"/>
                <a:gd name="connsiteY5" fmla="*/ 918210 h 1675447"/>
                <a:gd name="connsiteX6" fmla="*/ 400050 w 1794509"/>
                <a:gd name="connsiteY6" fmla="*/ 1675448 h 1675447"/>
                <a:gd name="connsiteX7" fmla="*/ 417195 w 1794509"/>
                <a:gd name="connsiteY7" fmla="*/ 1675448 h 1675447"/>
                <a:gd name="connsiteX8" fmla="*/ 9525 w 1794509"/>
                <a:gd name="connsiteY8" fmla="*/ 918210 h 167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4509" h="1675447">
                  <a:moveTo>
                    <a:pt x="9525" y="918210"/>
                  </a:moveTo>
                  <a:cubicBezTo>
                    <a:pt x="9525" y="417195"/>
                    <a:pt x="417195" y="9525"/>
                    <a:pt x="918210" y="9525"/>
                  </a:cubicBezTo>
                  <a:cubicBezTo>
                    <a:pt x="1336358" y="9525"/>
                    <a:pt x="1688783" y="292417"/>
                    <a:pt x="1794510" y="677228"/>
                  </a:cubicBezTo>
                  <a:lnTo>
                    <a:pt x="1794510" y="643890"/>
                  </a:lnTo>
                  <a:cubicBezTo>
                    <a:pt x="1677353" y="271463"/>
                    <a:pt x="1328738" y="0"/>
                    <a:pt x="918210" y="0"/>
                  </a:cubicBezTo>
                  <a:cubicBezTo>
                    <a:pt x="412433" y="0"/>
                    <a:pt x="0" y="412433"/>
                    <a:pt x="0" y="918210"/>
                  </a:cubicBezTo>
                  <a:cubicBezTo>
                    <a:pt x="0" y="1232535"/>
                    <a:pt x="158115" y="1509713"/>
                    <a:pt x="400050" y="1675448"/>
                  </a:cubicBezTo>
                  <a:lnTo>
                    <a:pt x="417195" y="1675448"/>
                  </a:lnTo>
                  <a:cubicBezTo>
                    <a:pt x="171450" y="1513523"/>
                    <a:pt x="9525" y="1234440"/>
                    <a:pt x="9525" y="918210"/>
                  </a:cubicBezTo>
                  <a:close/>
                </a:path>
              </a:pathLst>
            </a:custGeom>
            <a:solidFill>
              <a:srgbClr val="658DC5"/>
            </a:solidFill>
            <a:ln w="9525" cap="flat">
              <a:noFill/>
              <a:prstDash val="solid"/>
              <a:miter/>
            </a:ln>
          </p:spPr>
          <p:txBody>
            <a:bodyPr rtlCol="0" anchor="ctr"/>
            <a:lstStyle/>
            <a:p>
              <a:endParaRPr lang="es-AR" dirty="0"/>
            </a:p>
          </p:txBody>
        </p:sp>
        <p:sp>
          <p:nvSpPr>
            <p:cNvPr id="28" name="Forma libre: forma 27"/>
            <p:cNvSpPr/>
            <p:nvPr/>
          </p:nvSpPr>
          <p:spPr>
            <a:xfrm>
              <a:off x="8333476" y="4919979"/>
              <a:ext cx="1264920" cy="1264920"/>
            </a:xfrm>
            <a:custGeom>
              <a:avLst/>
              <a:gdLst>
                <a:gd name="connsiteX0" fmla="*/ 632460 w 1264920"/>
                <a:gd name="connsiteY0" fmla="*/ 0 h 1264920"/>
                <a:gd name="connsiteX1" fmla="*/ 0 w 1264920"/>
                <a:gd name="connsiteY1" fmla="*/ 632460 h 1264920"/>
                <a:gd name="connsiteX2" fmla="*/ 632460 w 1264920"/>
                <a:gd name="connsiteY2" fmla="*/ 1264920 h 1264920"/>
                <a:gd name="connsiteX3" fmla="*/ 1264920 w 1264920"/>
                <a:gd name="connsiteY3" fmla="*/ 632460 h 1264920"/>
                <a:gd name="connsiteX4" fmla="*/ 632460 w 1264920"/>
                <a:gd name="connsiteY4" fmla="*/ 0 h 1264920"/>
                <a:gd name="connsiteX5" fmla="*/ 632460 w 1264920"/>
                <a:gd name="connsiteY5" fmla="*/ 1256348 h 1264920"/>
                <a:gd name="connsiteX6" fmla="*/ 9525 w 1264920"/>
                <a:gd name="connsiteY6" fmla="*/ 633413 h 1264920"/>
                <a:gd name="connsiteX7" fmla="*/ 632460 w 1264920"/>
                <a:gd name="connsiteY7" fmla="*/ 9525 h 1264920"/>
                <a:gd name="connsiteX8" fmla="*/ 1255395 w 1264920"/>
                <a:gd name="connsiteY8" fmla="*/ 632460 h 1264920"/>
                <a:gd name="connsiteX9" fmla="*/ 632460 w 1264920"/>
                <a:gd name="connsiteY9" fmla="*/ 1256348 h 126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920" h="1264920">
                  <a:moveTo>
                    <a:pt x="632460" y="0"/>
                  </a:moveTo>
                  <a:cubicBezTo>
                    <a:pt x="283845" y="0"/>
                    <a:pt x="0" y="283845"/>
                    <a:pt x="0" y="632460"/>
                  </a:cubicBezTo>
                  <a:cubicBezTo>
                    <a:pt x="0" y="981075"/>
                    <a:pt x="283845" y="1264920"/>
                    <a:pt x="632460" y="1264920"/>
                  </a:cubicBezTo>
                  <a:cubicBezTo>
                    <a:pt x="981075" y="1264920"/>
                    <a:pt x="1264920" y="981075"/>
                    <a:pt x="1264920" y="632460"/>
                  </a:cubicBezTo>
                  <a:cubicBezTo>
                    <a:pt x="1264920" y="283845"/>
                    <a:pt x="982028" y="0"/>
                    <a:pt x="632460" y="0"/>
                  </a:cubicBezTo>
                  <a:close/>
                  <a:moveTo>
                    <a:pt x="632460" y="1256348"/>
                  </a:moveTo>
                  <a:cubicBezTo>
                    <a:pt x="288608" y="1256348"/>
                    <a:pt x="9525" y="976313"/>
                    <a:pt x="9525" y="633413"/>
                  </a:cubicBezTo>
                  <a:cubicBezTo>
                    <a:pt x="9525" y="290513"/>
                    <a:pt x="289560" y="9525"/>
                    <a:pt x="632460" y="9525"/>
                  </a:cubicBezTo>
                  <a:cubicBezTo>
                    <a:pt x="975360" y="9525"/>
                    <a:pt x="1255395" y="289560"/>
                    <a:pt x="1255395" y="632460"/>
                  </a:cubicBezTo>
                  <a:cubicBezTo>
                    <a:pt x="1255395" y="975360"/>
                    <a:pt x="976313" y="1256348"/>
                    <a:pt x="632460" y="1256348"/>
                  </a:cubicBezTo>
                  <a:close/>
                </a:path>
              </a:pathLst>
            </a:custGeom>
            <a:solidFill>
              <a:srgbClr val="658DC5"/>
            </a:solidFill>
            <a:ln w="9525" cap="flat">
              <a:noFill/>
              <a:prstDash val="solid"/>
              <a:miter/>
            </a:ln>
          </p:spPr>
          <p:txBody>
            <a:bodyPr rtlCol="0" anchor="ctr"/>
            <a:lstStyle/>
            <a:p>
              <a:endParaRPr lang="es-AR" dirty="0"/>
            </a:p>
          </p:txBody>
        </p:sp>
        <p:sp>
          <p:nvSpPr>
            <p:cNvPr id="29" name="Forma libre: forma 28"/>
            <p:cNvSpPr/>
            <p:nvPr/>
          </p:nvSpPr>
          <p:spPr>
            <a:xfrm>
              <a:off x="8142976" y="4729479"/>
              <a:ext cx="1646872" cy="1580197"/>
            </a:xfrm>
            <a:custGeom>
              <a:avLst/>
              <a:gdLst>
                <a:gd name="connsiteX0" fmla="*/ 1646873 w 1646872"/>
                <a:gd name="connsiteY0" fmla="*/ 822960 h 1580197"/>
                <a:gd name="connsiteX1" fmla="*/ 823913 w 1646872"/>
                <a:gd name="connsiteY1" fmla="*/ 0 h 1580197"/>
                <a:gd name="connsiteX2" fmla="*/ 0 w 1646872"/>
                <a:gd name="connsiteY2" fmla="*/ 822960 h 1580197"/>
                <a:gd name="connsiteX3" fmla="*/ 501015 w 1646872"/>
                <a:gd name="connsiteY3" fmla="*/ 1580198 h 1580197"/>
                <a:gd name="connsiteX4" fmla="*/ 526733 w 1646872"/>
                <a:gd name="connsiteY4" fmla="*/ 1580198 h 1580197"/>
                <a:gd name="connsiteX5" fmla="*/ 9525 w 1646872"/>
                <a:gd name="connsiteY5" fmla="*/ 822960 h 1580197"/>
                <a:gd name="connsiteX6" fmla="*/ 822960 w 1646872"/>
                <a:gd name="connsiteY6" fmla="*/ 9525 h 1580197"/>
                <a:gd name="connsiteX7" fmla="*/ 1636395 w 1646872"/>
                <a:gd name="connsiteY7" fmla="*/ 822960 h 1580197"/>
                <a:gd name="connsiteX8" fmla="*/ 1119188 w 1646872"/>
                <a:gd name="connsiteY8" fmla="*/ 1580198 h 1580197"/>
                <a:gd name="connsiteX9" fmla="*/ 1144905 w 1646872"/>
                <a:gd name="connsiteY9" fmla="*/ 1580198 h 1580197"/>
                <a:gd name="connsiteX10" fmla="*/ 1646873 w 1646872"/>
                <a:gd name="connsiteY10" fmla="*/ 82296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6872" h="1580197">
                  <a:moveTo>
                    <a:pt x="1646873" y="822960"/>
                  </a:moveTo>
                  <a:cubicBezTo>
                    <a:pt x="1646873" y="368617"/>
                    <a:pt x="1277303" y="0"/>
                    <a:pt x="823913" y="0"/>
                  </a:cubicBezTo>
                  <a:cubicBezTo>
                    <a:pt x="370523" y="0"/>
                    <a:pt x="0" y="369570"/>
                    <a:pt x="0" y="822960"/>
                  </a:cubicBezTo>
                  <a:cubicBezTo>
                    <a:pt x="0" y="1163003"/>
                    <a:pt x="206692" y="1455420"/>
                    <a:pt x="501015" y="1580198"/>
                  </a:cubicBezTo>
                  <a:lnTo>
                    <a:pt x="526733" y="1580198"/>
                  </a:lnTo>
                  <a:cubicBezTo>
                    <a:pt x="224790" y="1462088"/>
                    <a:pt x="9525" y="1167765"/>
                    <a:pt x="9525" y="822960"/>
                  </a:cubicBezTo>
                  <a:cubicBezTo>
                    <a:pt x="9525" y="374333"/>
                    <a:pt x="374333" y="9525"/>
                    <a:pt x="822960" y="9525"/>
                  </a:cubicBezTo>
                  <a:cubicBezTo>
                    <a:pt x="1271588" y="9525"/>
                    <a:pt x="1636395" y="374333"/>
                    <a:pt x="1636395" y="822960"/>
                  </a:cubicBezTo>
                  <a:cubicBezTo>
                    <a:pt x="1636395" y="1166813"/>
                    <a:pt x="1421130" y="1462088"/>
                    <a:pt x="1119188" y="1580198"/>
                  </a:cubicBezTo>
                  <a:lnTo>
                    <a:pt x="1144905" y="1580198"/>
                  </a:lnTo>
                  <a:cubicBezTo>
                    <a:pt x="1439228" y="1455420"/>
                    <a:pt x="1646873" y="1163003"/>
                    <a:pt x="1646873" y="822960"/>
                  </a:cubicBezTo>
                  <a:close/>
                </a:path>
              </a:pathLst>
            </a:custGeom>
            <a:solidFill>
              <a:srgbClr val="658DC5"/>
            </a:solidFill>
            <a:ln w="9525" cap="flat">
              <a:noFill/>
              <a:prstDash val="solid"/>
              <a:miter/>
            </a:ln>
          </p:spPr>
          <p:txBody>
            <a:bodyPr rtlCol="0" anchor="ctr"/>
            <a:lstStyle/>
            <a:p>
              <a:endParaRPr lang="es-AR" dirty="0"/>
            </a:p>
          </p:txBody>
        </p:sp>
        <p:sp>
          <p:nvSpPr>
            <p:cNvPr id="30" name="Forma libre: forma 29"/>
            <p:cNvSpPr/>
            <p:nvPr/>
          </p:nvSpPr>
          <p:spPr>
            <a:xfrm>
              <a:off x="7952476" y="4538979"/>
              <a:ext cx="1889759" cy="1770697"/>
            </a:xfrm>
            <a:custGeom>
              <a:avLst/>
              <a:gdLst>
                <a:gd name="connsiteX0" fmla="*/ 9525 w 1889759"/>
                <a:gd name="connsiteY0" fmla="*/ 1013460 h 1770697"/>
                <a:gd name="connsiteX1" fmla="*/ 1013460 w 1889759"/>
                <a:gd name="connsiteY1" fmla="*/ 9525 h 1770697"/>
                <a:gd name="connsiteX2" fmla="*/ 1889760 w 1889759"/>
                <a:gd name="connsiteY2" fmla="*/ 523875 h 1770697"/>
                <a:gd name="connsiteX3" fmla="*/ 1889760 w 1889759"/>
                <a:gd name="connsiteY3" fmla="*/ 504825 h 1770697"/>
                <a:gd name="connsiteX4" fmla="*/ 1013460 w 1889759"/>
                <a:gd name="connsiteY4" fmla="*/ 0 h 1770697"/>
                <a:gd name="connsiteX5" fmla="*/ 0 w 1889759"/>
                <a:gd name="connsiteY5" fmla="*/ 1013460 h 1770697"/>
                <a:gd name="connsiteX6" fmla="*/ 340995 w 1889759"/>
                <a:gd name="connsiteY6" fmla="*/ 1770698 h 1770697"/>
                <a:gd name="connsiteX7" fmla="*/ 355283 w 1889759"/>
                <a:gd name="connsiteY7" fmla="*/ 1770698 h 1770697"/>
                <a:gd name="connsiteX8" fmla="*/ 9525 w 1889759"/>
                <a:gd name="connsiteY8" fmla="*/ 1013460 h 177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9759" h="1770697">
                  <a:moveTo>
                    <a:pt x="9525" y="1013460"/>
                  </a:moveTo>
                  <a:cubicBezTo>
                    <a:pt x="9525" y="460058"/>
                    <a:pt x="460058" y="9525"/>
                    <a:pt x="1013460" y="9525"/>
                  </a:cubicBezTo>
                  <a:cubicBezTo>
                    <a:pt x="1389698" y="9525"/>
                    <a:pt x="1717358" y="217170"/>
                    <a:pt x="1889760" y="523875"/>
                  </a:cubicBezTo>
                  <a:lnTo>
                    <a:pt x="1889760" y="504825"/>
                  </a:lnTo>
                  <a:cubicBezTo>
                    <a:pt x="1713548" y="202883"/>
                    <a:pt x="1386840" y="0"/>
                    <a:pt x="1013460" y="0"/>
                  </a:cubicBezTo>
                  <a:cubicBezTo>
                    <a:pt x="454342" y="0"/>
                    <a:pt x="0" y="454342"/>
                    <a:pt x="0" y="1013460"/>
                  </a:cubicBezTo>
                  <a:cubicBezTo>
                    <a:pt x="0" y="1314450"/>
                    <a:pt x="132398" y="1584960"/>
                    <a:pt x="340995" y="1770698"/>
                  </a:cubicBezTo>
                  <a:lnTo>
                    <a:pt x="355283" y="1770698"/>
                  </a:lnTo>
                  <a:cubicBezTo>
                    <a:pt x="143827" y="1586865"/>
                    <a:pt x="9525" y="1315403"/>
                    <a:pt x="9525" y="1013460"/>
                  </a:cubicBezTo>
                  <a:close/>
                </a:path>
              </a:pathLst>
            </a:custGeom>
            <a:solidFill>
              <a:srgbClr val="658DC5"/>
            </a:solidFill>
            <a:ln w="9525" cap="flat">
              <a:noFill/>
              <a:prstDash val="solid"/>
              <a:miter/>
            </a:ln>
          </p:spPr>
          <p:txBody>
            <a:bodyPr rtlCol="0" anchor="ctr"/>
            <a:lstStyle/>
            <a:p>
              <a:endParaRPr lang="es-AR" dirty="0"/>
            </a:p>
          </p:txBody>
        </p:sp>
        <p:sp>
          <p:nvSpPr>
            <p:cNvPr id="31" name="Forma libre: forma 30"/>
            <p:cNvSpPr/>
            <p:nvPr/>
          </p:nvSpPr>
          <p:spPr>
            <a:xfrm>
              <a:off x="9624113" y="6042024"/>
              <a:ext cx="218122" cy="267652"/>
            </a:xfrm>
            <a:custGeom>
              <a:avLst/>
              <a:gdLst>
                <a:gd name="connsiteX0" fmla="*/ 218122 w 218122"/>
                <a:gd name="connsiteY0" fmla="*/ 0 h 267652"/>
                <a:gd name="connsiteX1" fmla="*/ 0 w 218122"/>
                <a:gd name="connsiteY1" fmla="*/ 267652 h 267652"/>
                <a:gd name="connsiteX2" fmla="*/ 14288 w 218122"/>
                <a:gd name="connsiteY2" fmla="*/ 267652 h 267652"/>
                <a:gd name="connsiteX3" fmla="*/ 218122 w 218122"/>
                <a:gd name="connsiteY3" fmla="*/ 19050 h 267652"/>
                <a:gd name="connsiteX4" fmla="*/ 218122 w 218122"/>
                <a:gd name="connsiteY4" fmla="*/ 0 h 267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22" h="267652">
                  <a:moveTo>
                    <a:pt x="218122" y="0"/>
                  </a:moveTo>
                  <a:cubicBezTo>
                    <a:pt x="160972" y="100965"/>
                    <a:pt x="87630" y="192405"/>
                    <a:pt x="0" y="267652"/>
                  </a:cubicBezTo>
                  <a:lnTo>
                    <a:pt x="14288" y="267652"/>
                  </a:lnTo>
                  <a:cubicBezTo>
                    <a:pt x="94297" y="196215"/>
                    <a:pt x="163830" y="112395"/>
                    <a:pt x="218122" y="19050"/>
                  </a:cubicBezTo>
                  <a:lnTo>
                    <a:pt x="218122" y="0"/>
                  </a:lnTo>
                  <a:close/>
                </a:path>
              </a:pathLst>
            </a:custGeom>
            <a:solidFill>
              <a:srgbClr val="658DC5"/>
            </a:solidFill>
            <a:ln w="9525" cap="flat">
              <a:noFill/>
              <a:prstDash val="solid"/>
              <a:miter/>
            </a:ln>
          </p:spPr>
          <p:txBody>
            <a:bodyPr rtlCol="0" anchor="ctr"/>
            <a:lstStyle/>
            <a:p>
              <a:endParaRPr lang="es-AR" dirty="0"/>
            </a:p>
          </p:txBody>
        </p:sp>
        <p:sp>
          <p:nvSpPr>
            <p:cNvPr id="32" name="Forma libre: forma 31"/>
            <p:cNvSpPr/>
            <p:nvPr/>
          </p:nvSpPr>
          <p:spPr>
            <a:xfrm>
              <a:off x="9762226" y="6215379"/>
              <a:ext cx="80962" cy="95250"/>
            </a:xfrm>
            <a:custGeom>
              <a:avLst/>
              <a:gdLst>
                <a:gd name="connsiteX0" fmla="*/ 0 w 80962"/>
                <a:gd name="connsiteY0" fmla="*/ 95250 h 95250"/>
                <a:gd name="connsiteX1" fmla="*/ 13335 w 80962"/>
                <a:gd name="connsiteY1" fmla="*/ 95250 h 95250"/>
                <a:gd name="connsiteX2" fmla="*/ 80963 w 80962"/>
                <a:gd name="connsiteY2" fmla="*/ 16192 h 95250"/>
                <a:gd name="connsiteX3" fmla="*/ 80963 w 80962"/>
                <a:gd name="connsiteY3" fmla="*/ 0 h 95250"/>
                <a:gd name="connsiteX4" fmla="*/ 0 w 80962"/>
                <a:gd name="connsiteY4" fmla="*/ 9525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95250">
                  <a:moveTo>
                    <a:pt x="0" y="95250"/>
                  </a:moveTo>
                  <a:lnTo>
                    <a:pt x="13335" y="95250"/>
                  </a:lnTo>
                  <a:cubicBezTo>
                    <a:pt x="37147" y="69533"/>
                    <a:pt x="59055" y="43815"/>
                    <a:pt x="80963" y="16192"/>
                  </a:cubicBezTo>
                  <a:lnTo>
                    <a:pt x="80963" y="0"/>
                  </a:lnTo>
                  <a:cubicBezTo>
                    <a:pt x="55245" y="33338"/>
                    <a:pt x="28575" y="64770"/>
                    <a:pt x="0" y="95250"/>
                  </a:cubicBezTo>
                  <a:close/>
                </a:path>
              </a:pathLst>
            </a:custGeom>
            <a:solidFill>
              <a:srgbClr val="658DC5"/>
            </a:solidFill>
            <a:ln w="9525" cap="flat">
              <a:noFill/>
              <a:prstDash val="solid"/>
              <a:miter/>
            </a:ln>
          </p:spPr>
          <p:txBody>
            <a:bodyPr rtlCol="0" anchor="ctr"/>
            <a:lstStyle/>
            <a:p>
              <a:endParaRPr lang="es-AR" dirty="0"/>
            </a:p>
          </p:txBody>
        </p:sp>
        <p:sp>
          <p:nvSpPr>
            <p:cNvPr id="33" name="Forma libre: forma 32"/>
            <p:cNvSpPr/>
            <p:nvPr/>
          </p:nvSpPr>
          <p:spPr>
            <a:xfrm>
              <a:off x="7666726" y="4253229"/>
              <a:ext cx="2175509" cy="2057400"/>
            </a:xfrm>
            <a:custGeom>
              <a:avLst/>
              <a:gdLst>
                <a:gd name="connsiteX0" fmla="*/ 256223 w 2175509"/>
                <a:gd name="connsiteY0" fmla="*/ 2057400 h 2057400"/>
                <a:gd name="connsiteX1" fmla="*/ 9525 w 2175509"/>
                <a:gd name="connsiteY1" fmla="*/ 1299210 h 2057400"/>
                <a:gd name="connsiteX2" fmla="*/ 1299210 w 2175509"/>
                <a:gd name="connsiteY2" fmla="*/ 9525 h 2057400"/>
                <a:gd name="connsiteX3" fmla="*/ 2175510 w 2175509"/>
                <a:gd name="connsiteY3" fmla="*/ 354330 h 2057400"/>
                <a:gd name="connsiteX4" fmla="*/ 2175510 w 2175509"/>
                <a:gd name="connsiteY4" fmla="*/ 340995 h 2057400"/>
                <a:gd name="connsiteX5" fmla="*/ 1299210 w 2175509"/>
                <a:gd name="connsiteY5" fmla="*/ 0 h 2057400"/>
                <a:gd name="connsiteX6" fmla="*/ 0 w 2175509"/>
                <a:gd name="connsiteY6" fmla="*/ 1299210 h 2057400"/>
                <a:gd name="connsiteX7" fmla="*/ 244793 w 2175509"/>
                <a:gd name="connsiteY7" fmla="*/ 2056448 h 2057400"/>
                <a:gd name="connsiteX8" fmla="*/ 256223 w 2175509"/>
                <a:gd name="connsiteY8" fmla="*/ 2056448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5509" h="2057400">
                  <a:moveTo>
                    <a:pt x="256223" y="2057400"/>
                  </a:moveTo>
                  <a:cubicBezTo>
                    <a:pt x="100965" y="1844040"/>
                    <a:pt x="9525" y="1582103"/>
                    <a:pt x="9525" y="1299210"/>
                  </a:cubicBezTo>
                  <a:cubicBezTo>
                    <a:pt x="9525" y="588645"/>
                    <a:pt x="588645" y="9525"/>
                    <a:pt x="1299210" y="9525"/>
                  </a:cubicBezTo>
                  <a:cubicBezTo>
                    <a:pt x="1637348" y="9525"/>
                    <a:pt x="1945005" y="140018"/>
                    <a:pt x="2175510" y="354330"/>
                  </a:cubicBezTo>
                  <a:lnTo>
                    <a:pt x="2175510" y="340995"/>
                  </a:lnTo>
                  <a:cubicBezTo>
                    <a:pt x="1945005" y="129540"/>
                    <a:pt x="1637348" y="0"/>
                    <a:pt x="1299210" y="0"/>
                  </a:cubicBezTo>
                  <a:cubicBezTo>
                    <a:pt x="582930" y="0"/>
                    <a:pt x="0" y="582930"/>
                    <a:pt x="0" y="1299210"/>
                  </a:cubicBezTo>
                  <a:cubicBezTo>
                    <a:pt x="0" y="1582103"/>
                    <a:pt x="90488" y="1843088"/>
                    <a:pt x="244793" y="2056448"/>
                  </a:cubicBezTo>
                  <a:lnTo>
                    <a:pt x="256223" y="2056448"/>
                  </a:lnTo>
                  <a:close/>
                </a:path>
              </a:pathLst>
            </a:custGeom>
            <a:solidFill>
              <a:srgbClr val="658DC5"/>
            </a:solidFill>
            <a:ln w="9525" cap="flat">
              <a:noFill/>
              <a:prstDash val="solid"/>
              <a:miter/>
            </a:ln>
          </p:spPr>
          <p:txBody>
            <a:bodyPr rtlCol="0" anchor="ctr"/>
            <a:lstStyle/>
            <a:p>
              <a:endParaRPr lang="es-AR" dirty="0"/>
            </a:p>
          </p:txBody>
        </p:sp>
        <p:sp>
          <p:nvSpPr>
            <p:cNvPr id="34" name="Forma libre: forma 33"/>
            <p:cNvSpPr/>
            <p:nvPr/>
          </p:nvSpPr>
          <p:spPr>
            <a:xfrm>
              <a:off x="7761976" y="4348479"/>
              <a:ext cx="2080259" cy="1961197"/>
            </a:xfrm>
            <a:custGeom>
              <a:avLst/>
              <a:gdLst>
                <a:gd name="connsiteX0" fmla="*/ 1203960 w 2080259"/>
                <a:gd name="connsiteY0" fmla="*/ 0 h 1961197"/>
                <a:gd name="connsiteX1" fmla="*/ 0 w 2080259"/>
                <a:gd name="connsiteY1" fmla="*/ 1203960 h 1961197"/>
                <a:gd name="connsiteX2" fmla="*/ 268605 w 2080259"/>
                <a:gd name="connsiteY2" fmla="*/ 1961198 h 1961197"/>
                <a:gd name="connsiteX3" fmla="*/ 280988 w 2080259"/>
                <a:gd name="connsiteY3" fmla="*/ 1961198 h 1961197"/>
                <a:gd name="connsiteX4" fmla="*/ 9525 w 2080259"/>
                <a:gd name="connsiteY4" fmla="*/ 1203960 h 1961197"/>
                <a:gd name="connsiteX5" fmla="*/ 1203960 w 2080259"/>
                <a:gd name="connsiteY5" fmla="*/ 9525 h 1961197"/>
                <a:gd name="connsiteX6" fmla="*/ 2080260 w 2080259"/>
                <a:gd name="connsiteY6" fmla="*/ 393383 h 1961197"/>
                <a:gd name="connsiteX7" fmla="*/ 2080260 w 2080259"/>
                <a:gd name="connsiteY7" fmla="*/ 379095 h 1961197"/>
                <a:gd name="connsiteX8" fmla="*/ 1203960 w 2080259"/>
                <a:gd name="connsiteY8" fmla="*/ 0 h 196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0259" h="1961197">
                  <a:moveTo>
                    <a:pt x="1203960" y="0"/>
                  </a:moveTo>
                  <a:cubicBezTo>
                    <a:pt x="540068" y="0"/>
                    <a:pt x="0" y="540068"/>
                    <a:pt x="0" y="1203960"/>
                  </a:cubicBezTo>
                  <a:cubicBezTo>
                    <a:pt x="0" y="1490663"/>
                    <a:pt x="100965" y="1754505"/>
                    <a:pt x="268605" y="1961198"/>
                  </a:cubicBezTo>
                  <a:lnTo>
                    <a:pt x="280988" y="1961198"/>
                  </a:lnTo>
                  <a:cubicBezTo>
                    <a:pt x="111443" y="1755458"/>
                    <a:pt x="9525" y="1491615"/>
                    <a:pt x="9525" y="1203960"/>
                  </a:cubicBezTo>
                  <a:cubicBezTo>
                    <a:pt x="9525" y="545783"/>
                    <a:pt x="545783" y="9525"/>
                    <a:pt x="1203960" y="9525"/>
                  </a:cubicBezTo>
                  <a:cubicBezTo>
                    <a:pt x="1549718" y="9525"/>
                    <a:pt x="1862138" y="157163"/>
                    <a:pt x="2080260" y="393383"/>
                  </a:cubicBezTo>
                  <a:lnTo>
                    <a:pt x="2080260" y="379095"/>
                  </a:lnTo>
                  <a:cubicBezTo>
                    <a:pt x="1861185" y="145733"/>
                    <a:pt x="1549718" y="0"/>
                    <a:pt x="1203960" y="0"/>
                  </a:cubicBezTo>
                  <a:close/>
                </a:path>
              </a:pathLst>
            </a:custGeom>
            <a:solidFill>
              <a:srgbClr val="658DC5"/>
            </a:solidFill>
            <a:ln w="9525" cap="flat">
              <a:noFill/>
              <a:prstDash val="solid"/>
              <a:miter/>
            </a:ln>
          </p:spPr>
          <p:txBody>
            <a:bodyPr rtlCol="0" anchor="ctr"/>
            <a:lstStyle/>
            <a:p>
              <a:endParaRPr lang="es-AR" dirty="0"/>
            </a:p>
          </p:txBody>
        </p:sp>
        <p:sp>
          <p:nvSpPr>
            <p:cNvPr id="35" name="Forma libre: forma 34"/>
            <p:cNvSpPr/>
            <p:nvPr/>
          </p:nvSpPr>
          <p:spPr>
            <a:xfrm>
              <a:off x="7857226" y="4443729"/>
              <a:ext cx="1985009" cy="1865947"/>
            </a:xfrm>
            <a:custGeom>
              <a:avLst/>
              <a:gdLst>
                <a:gd name="connsiteX0" fmla="*/ 1108710 w 1985009"/>
                <a:gd name="connsiteY0" fmla="*/ 0 h 1865947"/>
                <a:gd name="connsiteX1" fmla="*/ 0 w 1985009"/>
                <a:gd name="connsiteY1" fmla="*/ 1108710 h 1865947"/>
                <a:gd name="connsiteX2" fmla="*/ 300038 w 1985009"/>
                <a:gd name="connsiteY2" fmla="*/ 1865948 h 1865947"/>
                <a:gd name="connsiteX3" fmla="*/ 313373 w 1985009"/>
                <a:gd name="connsiteY3" fmla="*/ 1865948 h 1865947"/>
                <a:gd name="connsiteX4" fmla="*/ 9525 w 1985009"/>
                <a:gd name="connsiteY4" fmla="*/ 1108710 h 1865947"/>
                <a:gd name="connsiteX5" fmla="*/ 1108710 w 1985009"/>
                <a:gd name="connsiteY5" fmla="*/ 9525 h 1865947"/>
                <a:gd name="connsiteX6" fmla="*/ 1985010 w 1985009"/>
                <a:gd name="connsiteY6" fmla="*/ 445770 h 1865947"/>
                <a:gd name="connsiteX7" fmla="*/ 1985010 w 1985009"/>
                <a:gd name="connsiteY7" fmla="*/ 430530 h 1865947"/>
                <a:gd name="connsiteX8" fmla="*/ 1108710 w 1985009"/>
                <a:gd name="connsiteY8" fmla="*/ 0 h 186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5009" h="1865947">
                  <a:moveTo>
                    <a:pt x="1108710" y="0"/>
                  </a:moveTo>
                  <a:cubicBezTo>
                    <a:pt x="497205" y="0"/>
                    <a:pt x="0" y="497205"/>
                    <a:pt x="0" y="1108710"/>
                  </a:cubicBezTo>
                  <a:cubicBezTo>
                    <a:pt x="0" y="1401128"/>
                    <a:pt x="114300" y="1667828"/>
                    <a:pt x="300038" y="1865948"/>
                  </a:cubicBezTo>
                  <a:lnTo>
                    <a:pt x="313373" y="1865948"/>
                  </a:lnTo>
                  <a:cubicBezTo>
                    <a:pt x="124777" y="1669733"/>
                    <a:pt x="9525" y="1402080"/>
                    <a:pt x="9525" y="1108710"/>
                  </a:cubicBezTo>
                  <a:cubicBezTo>
                    <a:pt x="9525" y="502920"/>
                    <a:pt x="502920" y="9525"/>
                    <a:pt x="1108710" y="9525"/>
                  </a:cubicBezTo>
                  <a:cubicBezTo>
                    <a:pt x="1465898" y="9525"/>
                    <a:pt x="1784033" y="180975"/>
                    <a:pt x="1985010" y="445770"/>
                  </a:cubicBezTo>
                  <a:lnTo>
                    <a:pt x="1985010" y="430530"/>
                  </a:lnTo>
                  <a:cubicBezTo>
                    <a:pt x="1782128" y="168593"/>
                    <a:pt x="1464945" y="0"/>
                    <a:pt x="1108710" y="0"/>
                  </a:cubicBezTo>
                  <a:close/>
                </a:path>
              </a:pathLst>
            </a:custGeom>
            <a:solidFill>
              <a:srgbClr val="658DC5"/>
            </a:solidFill>
            <a:ln w="9525" cap="flat">
              <a:noFill/>
              <a:prstDash val="solid"/>
              <a:miter/>
            </a:ln>
          </p:spPr>
          <p:txBody>
            <a:bodyPr rtlCol="0" anchor="ctr"/>
            <a:lstStyle/>
            <a:p>
              <a:endParaRPr lang="es-AR" dirty="0"/>
            </a:p>
          </p:txBody>
        </p:sp>
        <p:sp>
          <p:nvSpPr>
            <p:cNvPr id="36" name="Forma libre: forma 35"/>
            <p:cNvSpPr/>
            <p:nvPr/>
          </p:nvSpPr>
          <p:spPr>
            <a:xfrm>
              <a:off x="8238226" y="4824729"/>
              <a:ext cx="1455420" cy="1455420"/>
            </a:xfrm>
            <a:custGeom>
              <a:avLst/>
              <a:gdLst>
                <a:gd name="connsiteX0" fmla="*/ 727710 w 1455420"/>
                <a:gd name="connsiteY0" fmla="*/ 0 h 1455420"/>
                <a:gd name="connsiteX1" fmla="*/ 0 w 1455420"/>
                <a:gd name="connsiteY1" fmla="*/ 727710 h 1455420"/>
                <a:gd name="connsiteX2" fmla="*/ 727710 w 1455420"/>
                <a:gd name="connsiteY2" fmla="*/ 1455420 h 1455420"/>
                <a:gd name="connsiteX3" fmla="*/ 1455420 w 1455420"/>
                <a:gd name="connsiteY3" fmla="*/ 727710 h 1455420"/>
                <a:gd name="connsiteX4" fmla="*/ 727710 w 1455420"/>
                <a:gd name="connsiteY4" fmla="*/ 0 h 1455420"/>
                <a:gd name="connsiteX5" fmla="*/ 727710 w 1455420"/>
                <a:gd name="connsiteY5" fmla="*/ 1446848 h 1455420"/>
                <a:gd name="connsiteX6" fmla="*/ 9525 w 1455420"/>
                <a:gd name="connsiteY6" fmla="*/ 727710 h 1455420"/>
                <a:gd name="connsiteX7" fmla="*/ 727710 w 1455420"/>
                <a:gd name="connsiteY7" fmla="*/ 9525 h 1455420"/>
                <a:gd name="connsiteX8" fmla="*/ 1445895 w 1455420"/>
                <a:gd name="connsiteY8" fmla="*/ 727710 h 1455420"/>
                <a:gd name="connsiteX9" fmla="*/ 727710 w 1455420"/>
                <a:gd name="connsiteY9" fmla="*/ 1446848 h 145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5420" h="1455420">
                  <a:moveTo>
                    <a:pt x="727710" y="0"/>
                  </a:moveTo>
                  <a:cubicBezTo>
                    <a:pt x="326708" y="0"/>
                    <a:pt x="0" y="326708"/>
                    <a:pt x="0" y="727710"/>
                  </a:cubicBezTo>
                  <a:cubicBezTo>
                    <a:pt x="0" y="1128713"/>
                    <a:pt x="326708" y="1455420"/>
                    <a:pt x="727710" y="1455420"/>
                  </a:cubicBezTo>
                  <a:cubicBezTo>
                    <a:pt x="1128713" y="1455420"/>
                    <a:pt x="1455420" y="1128713"/>
                    <a:pt x="1455420" y="727710"/>
                  </a:cubicBezTo>
                  <a:cubicBezTo>
                    <a:pt x="1455420" y="326708"/>
                    <a:pt x="1129665" y="0"/>
                    <a:pt x="727710" y="0"/>
                  </a:cubicBezTo>
                  <a:close/>
                  <a:moveTo>
                    <a:pt x="727710" y="1446848"/>
                  </a:moveTo>
                  <a:cubicBezTo>
                    <a:pt x="331470" y="1446848"/>
                    <a:pt x="9525" y="1123950"/>
                    <a:pt x="9525" y="727710"/>
                  </a:cubicBezTo>
                  <a:cubicBezTo>
                    <a:pt x="9525" y="331470"/>
                    <a:pt x="331470" y="9525"/>
                    <a:pt x="727710" y="9525"/>
                  </a:cubicBezTo>
                  <a:cubicBezTo>
                    <a:pt x="1123950" y="9525"/>
                    <a:pt x="1445895" y="331470"/>
                    <a:pt x="1445895" y="727710"/>
                  </a:cubicBezTo>
                  <a:cubicBezTo>
                    <a:pt x="1445895" y="1123950"/>
                    <a:pt x="1123950" y="1446848"/>
                    <a:pt x="727710" y="1446848"/>
                  </a:cubicBezTo>
                  <a:close/>
                </a:path>
              </a:pathLst>
            </a:custGeom>
            <a:solidFill>
              <a:srgbClr val="658DC5"/>
            </a:solidFill>
            <a:ln w="9525" cap="flat">
              <a:noFill/>
              <a:prstDash val="solid"/>
              <a:miter/>
            </a:ln>
          </p:spPr>
          <p:txBody>
            <a:bodyPr rtlCol="0" anchor="ctr"/>
            <a:lstStyle/>
            <a:p>
              <a:endParaRPr lang="es-AR" dirty="0"/>
            </a:p>
          </p:txBody>
        </p:sp>
        <p:sp>
          <p:nvSpPr>
            <p:cNvPr id="37" name="Forma libre: forma 36"/>
            <p:cNvSpPr/>
            <p:nvPr/>
          </p:nvSpPr>
          <p:spPr>
            <a:xfrm>
              <a:off x="9466951" y="5794374"/>
              <a:ext cx="375284" cy="516254"/>
            </a:xfrm>
            <a:custGeom>
              <a:avLst/>
              <a:gdLst>
                <a:gd name="connsiteX0" fmla="*/ 375285 w 375284"/>
                <a:gd name="connsiteY0" fmla="*/ 33338 h 516254"/>
                <a:gd name="connsiteX1" fmla="*/ 375285 w 375284"/>
                <a:gd name="connsiteY1" fmla="*/ 0 h 516254"/>
                <a:gd name="connsiteX2" fmla="*/ 0 w 375284"/>
                <a:gd name="connsiteY2" fmla="*/ 516255 h 516254"/>
                <a:gd name="connsiteX3" fmla="*/ 17145 w 375284"/>
                <a:gd name="connsiteY3" fmla="*/ 516255 h 516254"/>
                <a:gd name="connsiteX4" fmla="*/ 375285 w 375284"/>
                <a:gd name="connsiteY4" fmla="*/ 33338 h 51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4" h="516254">
                  <a:moveTo>
                    <a:pt x="375285" y="33338"/>
                  </a:moveTo>
                  <a:lnTo>
                    <a:pt x="375285" y="0"/>
                  </a:lnTo>
                  <a:cubicBezTo>
                    <a:pt x="316230" y="214313"/>
                    <a:pt x="180975" y="396240"/>
                    <a:pt x="0" y="516255"/>
                  </a:cubicBezTo>
                  <a:lnTo>
                    <a:pt x="17145" y="516255"/>
                  </a:lnTo>
                  <a:cubicBezTo>
                    <a:pt x="185738" y="401002"/>
                    <a:pt x="313372" y="231458"/>
                    <a:pt x="375285" y="33338"/>
                  </a:cubicBezTo>
                  <a:close/>
                </a:path>
              </a:pathLst>
            </a:custGeom>
            <a:solidFill>
              <a:srgbClr val="658DC5"/>
            </a:solidFill>
            <a:ln w="9525" cap="flat">
              <a:noFill/>
              <a:prstDash val="solid"/>
              <a:miter/>
            </a:ln>
          </p:spPr>
          <p:txBody>
            <a:bodyPr rtlCol="0" anchor="ctr"/>
            <a:lstStyle/>
            <a:p>
              <a:endParaRPr lang="es-AR" dirty="0"/>
            </a:p>
          </p:txBody>
        </p:sp>
      </p:grpSp>
      <p:sp>
        <p:nvSpPr>
          <p:cNvPr id="38" name="Marcador de número de diapositiva 5"/>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t>‹#›</a:t>
            </a:fld>
            <a:endParaRPr lang="es-A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7" name="Gráfico 127"/>
          <p:cNvSpPr/>
          <p:nvPr userDrawn="1"/>
        </p:nvSpPr>
        <p:spPr>
          <a:xfrm>
            <a:off x="-3494" y="-762"/>
            <a:ext cx="12201975"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1"/>
          </a:solidFill>
          <a:ln w="6350" cap="flat">
            <a:noFill/>
            <a:prstDash val="solid"/>
            <a:miter/>
          </a:ln>
        </p:spPr>
        <p:txBody>
          <a:bodyPr rtlCol="0" anchor="ctr"/>
          <a:lstStyle/>
          <a:p>
            <a:endParaRPr lang="es-AR" dirty="0"/>
          </a:p>
        </p:txBody>
      </p:sp>
      <p:grpSp>
        <p:nvGrpSpPr>
          <p:cNvPr id="25" name="Gráfico 8"/>
          <p:cNvGrpSpPr/>
          <p:nvPr userDrawn="1"/>
        </p:nvGrpSpPr>
        <p:grpSpPr>
          <a:xfrm>
            <a:off x="631" y="15032"/>
            <a:ext cx="12173613" cy="6841641"/>
            <a:chOff x="8876" y="8808"/>
            <a:chExt cx="12173613" cy="6841641"/>
          </a:xfrm>
          <a:noFill/>
        </p:grpSpPr>
        <p:sp>
          <p:nvSpPr>
            <p:cNvPr id="26" name="Forma libre: forma 25"/>
            <p:cNvSpPr/>
            <p:nvPr/>
          </p:nvSpPr>
          <p:spPr>
            <a:xfrm>
              <a:off x="5813231" y="2524247"/>
              <a:ext cx="6368624" cy="4326202"/>
            </a:xfrm>
            <a:custGeom>
              <a:avLst/>
              <a:gdLst>
                <a:gd name="connsiteX0" fmla="*/ 6368624 w 6368624"/>
                <a:gd name="connsiteY0" fmla="*/ 0 h 4326202"/>
                <a:gd name="connsiteX1" fmla="*/ 5777727 w 6368624"/>
                <a:gd name="connsiteY1" fmla="*/ 152260 h 4326202"/>
                <a:gd name="connsiteX2" fmla="*/ 4005671 w 6368624"/>
                <a:gd name="connsiteY2" fmla="*/ 948166 h 4326202"/>
                <a:gd name="connsiteX3" fmla="*/ 2287505 w 6368624"/>
                <a:gd name="connsiteY3" fmla="*/ 2131643 h 4326202"/>
                <a:gd name="connsiteX4" fmla="*/ 0 w 6368624"/>
                <a:gd name="connsiteY4" fmla="*/ 4326203 h 4326202"/>
                <a:gd name="connsiteX5" fmla="*/ 93199 w 6368624"/>
                <a:gd name="connsiteY5" fmla="*/ 4326203 h 4326202"/>
                <a:gd name="connsiteX6" fmla="*/ 2331252 w 6368624"/>
                <a:gd name="connsiteY6" fmla="*/ 2185751 h 4326202"/>
                <a:gd name="connsiteX7" fmla="*/ 5798650 w 6368624"/>
                <a:gd name="connsiteY7" fmla="*/ 218953 h 4326202"/>
                <a:gd name="connsiteX8" fmla="*/ 6368624 w 6368624"/>
                <a:gd name="connsiteY8" fmla="*/ 71726 h 4326202"/>
                <a:gd name="connsiteX9" fmla="*/ 6368624 w 6368624"/>
                <a:gd name="connsiteY9" fmla="*/ 0 h 432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68624" h="4326202">
                  <a:moveTo>
                    <a:pt x="6368624" y="0"/>
                  </a:moveTo>
                  <a:cubicBezTo>
                    <a:pt x="6177788" y="38379"/>
                    <a:pt x="5980610" y="89343"/>
                    <a:pt x="5777727" y="152260"/>
                  </a:cubicBezTo>
                  <a:cubicBezTo>
                    <a:pt x="5217263" y="325912"/>
                    <a:pt x="4621295" y="593941"/>
                    <a:pt x="4005671" y="948166"/>
                  </a:cubicBezTo>
                  <a:cubicBezTo>
                    <a:pt x="3429991" y="1279740"/>
                    <a:pt x="2851774" y="1678008"/>
                    <a:pt x="2287505" y="2131643"/>
                  </a:cubicBezTo>
                  <a:cubicBezTo>
                    <a:pt x="1530499" y="2736908"/>
                    <a:pt x="777295" y="3459200"/>
                    <a:pt x="0" y="4326203"/>
                  </a:cubicBezTo>
                  <a:lnTo>
                    <a:pt x="93199" y="4326203"/>
                  </a:lnTo>
                  <a:cubicBezTo>
                    <a:pt x="853376" y="3482480"/>
                    <a:pt x="1590730" y="2777805"/>
                    <a:pt x="2331252" y="2185751"/>
                  </a:cubicBezTo>
                  <a:cubicBezTo>
                    <a:pt x="3494026" y="1250169"/>
                    <a:pt x="4725272" y="551786"/>
                    <a:pt x="5798650" y="218953"/>
                  </a:cubicBezTo>
                  <a:cubicBezTo>
                    <a:pt x="5993925" y="157923"/>
                    <a:pt x="6184128" y="108847"/>
                    <a:pt x="6368624" y="71726"/>
                  </a:cubicBezTo>
                  <a:lnTo>
                    <a:pt x="6368624" y="0"/>
                  </a:ln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27" name="Forma libre: forma 26"/>
            <p:cNvSpPr/>
            <p:nvPr/>
          </p:nvSpPr>
          <p:spPr>
            <a:xfrm>
              <a:off x="6480209" y="3193059"/>
              <a:ext cx="5701646" cy="3656131"/>
            </a:xfrm>
            <a:custGeom>
              <a:avLst/>
              <a:gdLst>
                <a:gd name="connsiteX0" fmla="*/ 5701647 w 5701646"/>
                <a:gd name="connsiteY0" fmla="*/ 0 h 3656131"/>
                <a:gd name="connsiteX1" fmla="*/ 4847002 w 5701646"/>
                <a:gd name="connsiteY1" fmla="*/ 216436 h 3656131"/>
                <a:gd name="connsiteX2" fmla="*/ 3137079 w 5701646"/>
                <a:gd name="connsiteY2" fmla="*/ 1033733 h 3656131"/>
                <a:gd name="connsiteX3" fmla="*/ 1487386 w 5701646"/>
                <a:gd name="connsiteY3" fmla="*/ 2231681 h 3656131"/>
                <a:gd name="connsiteX4" fmla="*/ 0 w 5701646"/>
                <a:gd name="connsiteY4" fmla="*/ 3656132 h 3656131"/>
                <a:gd name="connsiteX5" fmla="*/ 95101 w 5701646"/>
                <a:gd name="connsiteY5" fmla="*/ 3656132 h 3656131"/>
                <a:gd name="connsiteX6" fmla="*/ 1532401 w 5701646"/>
                <a:gd name="connsiteY6" fmla="*/ 2283903 h 3656131"/>
                <a:gd name="connsiteX7" fmla="*/ 4869192 w 5701646"/>
                <a:gd name="connsiteY7" fmla="*/ 282499 h 3656131"/>
                <a:gd name="connsiteX8" fmla="*/ 5701647 w 5701646"/>
                <a:gd name="connsiteY8" fmla="*/ 71097 h 3656131"/>
                <a:gd name="connsiteX9" fmla="*/ 5701647 w 5701646"/>
                <a:gd name="connsiteY9" fmla="*/ 0 h 365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1646" h="3656131">
                  <a:moveTo>
                    <a:pt x="5701647" y="0"/>
                  </a:moveTo>
                  <a:cubicBezTo>
                    <a:pt x="5429657" y="43413"/>
                    <a:pt x="5144352" y="115768"/>
                    <a:pt x="4847002" y="216436"/>
                  </a:cubicBezTo>
                  <a:cubicBezTo>
                    <a:pt x="4304290" y="398897"/>
                    <a:pt x="3729244" y="673846"/>
                    <a:pt x="3137079" y="1033733"/>
                  </a:cubicBezTo>
                  <a:cubicBezTo>
                    <a:pt x="2581687" y="1371600"/>
                    <a:pt x="2026294" y="1774901"/>
                    <a:pt x="1487386" y="2231681"/>
                  </a:cubicBezTo>
                  <a:cubicBezTo>
                    <a:pt x="990957" y="2650082"/>
                    <a:pt x="497697" y="3121963"/>
                    <a:pt x="0" y="3656132"/>
                  </a:cubicBezTo>
                  <a:lnTo>
                    <a:pt x="95101" y="3656132"/>
                  </a:lnTo>
                  <a:cubicBezTo>
                    <a:pt x="575681" y="3143355"/>
                    <a:pt x="1052456" y="2688462"/>
                    <a:pt x="1532401" y="2283903"/>
                  </a:cubicBezTo>
                  <a:cubicBezTo>
                    <a:pt x="2643819" y="1343287"/>
                    <a:pt x="3828783" y="632320"/>
                    <a:pt x="4869192" y="282499"/>
                  </a:cubicBezTo>
                  <a:cubicBezTo>
                    <a:pt x="5158935" y="184348"/>
                    <a:pt x="5437264" y="113880"/>
                    <a:pt x="5701647" y="71097"/>
                  </a:cubicBezTo>
                  <a:lnTo>
                    <a:pt x="5701647" y="0"/>
                  </a:ln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28" name="Forma libre: forma 27"/>
            <p:cNvSpPr/>
            <p:nvPr/>
          </p:nvSpPr>
          <p:spPr>
            <a:xfrm>
              <a:off x="5125965" y="1856064"/>
              <a:ext cx="7055890" cy="4993756"/>
            </a:xfrm>
            <a:custGeom>
              <a:avLst/>
              <a:gdLst>
                <a:gd name="connsiteX0" fmla="*/ 7055891 w 7055890"/>
                <a:gd name="connsiteY0" fmla="*/ 0 h 4993756"/>
                <a:gd name="connsiteX1" fmla="*/ 6738886 w 7055890"/>
                <a:gd name="connsiteY1" fmla="*/ 82422 h 4993756"/>
                <a:gd name="connsiteX2" fmla="*/ 4903429 w 7055890"/>
                <a:gd name="connsiteY2" fmla="*/ 856306 h 4993756"/>
                <a:gd name="connsiteX3" fmla="*/ 3115522 w 7055890"/>
                <a:gd name="connsiteY3" fmla="*/ 2024683 h 4993756"/>
                <a:gd name="connsiteX4" fmla="*/ 98905 w 7055890"/>
                <a:gd name="connsiteY4" fmla="*/ 4881764 h 4993756"/>
                <a:gd name="connsiteX5" fmla="*/ 0 w 7055890"/>
                <a:gd name="connsiteY5" fmla="*/ 4993756 h 4993756"/>
                <a:gd name="connsiteX6" fmla="*/ 92565 w 7055890"/>
                <a:gd name="connsiteY6" fmla="*/ 4993756 h 4993756"/>
                <a:gd name="connsiteX7" fmla="*/ 150894 w 7055890"/>
                <a:gd name="connsiteY7" fmla="*/ 4927693 h 4993756"/>
                <a:gd name="connsiteX8" fmla="*/ 3158001 w 7055890"/>
                <a:gd name="connsiteY8" fmla="*/ 2079421 h 4993756"/>
                <a:gd name="connsiteX9" fmla="*/ 6758540 w 7055890"/>
                <a:gd name="connsiteY9" fmla="*/ 148485 h 4993756"/>
                <a:gd name="connsiteX10" fmla="*/ 7055891 w 7055890"/>
                <a:gd name="connsiteY10" fmla="*/ 70468 h 4993756"/>
                <a:gd name="connsiteX11" fmla="*/ 7055891 w 7055890"/>
                <a:gd name="connsiteY11" fmla="*/ 0 h 499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55890" h="4993756">
                  <a:moveTo>
                    <a:pt x="7055891" y="0"/>
                  </a:moveTo>
                  <a:cubicBezTo>
                    <a:pt x="6951913" y="24538"/>
                    <a:pt x="6846034" y="51592"/>
                    <a:pt x="6738886" y="82422"/>
                  </a:cubicBezTo>
                  <a:cubicBezTo>
                    <a:pt x="6160035" y="247895"/>
                    <a:pt x="5542510" y="507744"/>
                    <a:pt x="4903429" y="856306"/>
                  </a:cubicBezTo>
                  <a:cubicBezTo>
                    <a:pt x="4306826" y="1180960"/>
                    <a:pt x="3705151" y="1574194"/>
                    <a:pt x="3115522" y="2024683"/>
                  </a:cubicBezTo>
                  <a:cubicBezTo>
                    <a:pt x="2131539" y="2772142"/>
                    <a:pt x="1144387" y="3707095"/>
                    <a:pt x="98905" y="4881764"/>
                  </a:cubicBezTo>
                  <a:cubicBezTo>
                    <a:pt x="65937" y="4918885"/>
                    <a:pt x="32969" y="4956636"/>
                    <a:pt x="0" y="4993756"/>
                  </a:cubicBezTo>
                  <a:lnTo>
                    <a:pt x="92565" y="4993756"/>
                  </a:lnTo>
                  <a:cubicBezTo>
                    <a:pt x="112220" y="4971735"/>
                    <a:pt x="131240" y="4949714"/>
                    <a:pt x="150894" y="4927693"/>
                  </a:cubicBezTo>
                  <a:cubicBezTo>
                    <a:pt x="1193840" y="3756171"/>
                    <a:pt x="2177188" y="2824364"/>
                    <a:pt x="3158001" y="2079421"/>
                  </a:cubicBezTo>
                  <a:cubicBezTo>
                    <a:pt x="4374031" y="1150131"/>
                    <a:pt x="5652828" y="464331"/>
                    <a:pt x="6758540" y="148485"/>
                  </a:cubicBezTo>
                  <a:cubicBezTo>
                    <a:pt x="6859348" y="119543"/>
                    <a:pt x="6958253" y="93747"/>
                    <a:pt x="7055891" y="70468"/>
                  </a:cubicBezTo>
                  <a:lnTo>
                    <a:pt x="7055891" y="0"/>
                  </a:ln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29" name="Forma libre: forma 28"/>
            <p:cNvSpPr/>
            <p:nvPr/>
          </p:nvSpPr>
          <p:spPr>
            <a:xfrm>
              <a:off x="4405096" y="1186622"/>
              <a:ext cx="7777392" cy="5663827"/>
            </a:xfrm>
            <a:custGeom>
              <a:avLst/>
              <a:gdLst>
                <a:gd name="connsiteX0" fmla="*/ 7776759 w 7777392"/>
                <a:gd name="connsiteY0" fmla="*/ 0 h 5663827"/>
                <a:gd name="connsiteX1" fmla="*/ 7743156 w 7777392"/>
                <a:gd name="connsiteY1" fmla="*/ 8808 h 5663827"/>
                <a:gd name="connsiteX2" fmla="*/ 5842397 w 7777392"/>
                <a:gd name="connsiteY2" fmla="*/ 760043 h 5663827"/>
                <a:gd name="connsiteX3" fmla="*/ 3982847 w 7777392"/>
                <a:gd name="connsiteY3" fmla="*/ 1913948 h 5663827"/>
                <a:gd name="connsiteX4" fmla="*/ 820408 w 7777392"/>
                <a:gd name="connsiteY4" fmla="*/ 4758446 h 5663827"/>
                <a:gd name="connsiteX5" fmla="*/ 0 w 7777392"/>
                <a:gd name="connsiteY5" fmla="*/ 5663828 h 5663827"/>
                <a:gd name="connsiteX6" fmla="*/ 92566 w 7777392"/>
                <a:gd name="connsiteY6" fmla="*/ 5663828 h 5663827"/>
                <a:gd name="connsiteX7" fmla="*/ 871129 w 7777392"/>
                <a:gd name="connsiteY7" fmla="*/ 4805634 h 5663827"/>
                <a:gd name="connsiteX8" fmla="*/ 4024058 w 7777392"/>
                <a:gd name="connsiteY8" fmla="*/ 1969945 h 5663827"/>
                <a:gd name="connsiteX9" fmla="*/ 7761543 w 7777392"/>
                <a:gd name="connsiteY9" fmla="*/ 75501 h 5663827"/>
                <a:gd name="connsiteX10" fmla="*/ 7777393 w 7777392"/>
                <a:gd name="connsiteY10" fmla="*/ 71726 h 5663827"/>
                <a:gd name="connsiteX11" fmla="*/ 7777393 w 7777392"/>
                <a:gd name="connsiteY11" fmla="*/ 0 h 566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7392" h="5663827">
                  <a:moveTo>
                    <a:pt x="7776759" y="0"/>
                  </a:moveTo>
                  <a:cubicBezTo>
                    <a:pt x="7765347" y="3146"/>
                    <a:pt x="7754569" y="5663"/>
                    <a:pt x="7743156" y="8808"/>
                  </a:cubicBezTo>
                  <a:cubicBezTo>
                    <a:pt x="7145920" y="165473"/>
                    <a:pt x="6506204" y="418401"/>
                    <a:pt x="5842397" y="760043"/>
                  </a:cubicBezTo>
                  <a:cubicBezTo>
                    <a:pt x="5224238" y="1078405"/>
                    <a:pt x="4598470" y="1466605"/>
                    <a:pt x="3982847" y="1913948"/>
                  </a:cubicBezTo>
                  <a:cubicBezTo>
                    <a:pt x="2960190" y="2653228"/>
                    <a:pt x="1925487" y="3583148"/>
                    <a:pt x="820408" y="4758446"/>
                  </a:cubicBezTo>
                  <a:cubicBezTo>
                    <a:pt x="530666" y="5067370"/>
                    <a:pt x="256774" y="5371891"/>
                    <a:pt x="0" y="5663828"/>
                  </a:cubicBezTo>
                  <a:lnTo>
                    <a:pt x="92566" y="5663828"/>
                  </a:lnTo>
                  <a:cubicBezTo>
                    <a:pt x="337293" y="5386361"/>
                    <a:pt x="597237" y="5097570"/>
                    <a:pt x="871129" y="4805634"/>
                  </a:cubicBezTo>
                  <a:cubicBezTo>
                    <a:pt x="1973037" y="3634111"/>
                    <a:pt x="3004570" y="2706708"/>
                    <a:pt x="4024058" y="1969945"/>
                  </a:cubicBezTo>
                  <a:cubicBezTo>
                    <a:pt x="5294613" y="1046946"/>
                    <a:pt x="6621594" y="374359"/>
                    <a:pt x="7761543" y="75501"/>
                  </a:cubicBezTo>
                  <a:cubicBezTo>
                    <a:pt x="7766615" y="74242"/>
                    <a:pt x="7771687" y="72984"/>
                    <a:pt x="7777393" y="71726"/>
                  </a:cubicBezTo>
                  <a:lnTo>
                    <a:pt x="7777393" y="0"/>
                  </a:ln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30" name="Forma libre: forma 29"/>
            <p:cNvSpPr/>
            <p:nvPr/>
          </p:nvSpPr>
          <p:spPr>
            <a:xfrm>
              <a:off x="9376998" y="5910833"/>
              <a:ext cx="2804857" cy="938987"/>
            </a:xfrm>
            <a:custGeom>
              <a:avLst/>
              <a:gdLst>
                <a:gd name="connsiteX0" fmla="*/ 2804858 w 2804857"/>
                <a:gd name="connsiteY0" fmla="*/ 89602 h 938987"/>
                <a:gd name="connsiteX1" fmla="*/ 2804858 w 2804857"/>
                <a:gd name="connsiteY1" fmla="*/ 19764 h 938987"/>
                <a:gd name="connsiteX2" fmla="*/ 990322 w 2804857"/>
                <a:gd name="connsiteY2" fmla="*/ 380910 h 938987"/>
                <a:gd name="connsiteX3" fmla="*/ 0 w 2804857"/>
                <a:gd name="connsiteY3" fmla="*/ 938987 h 938987"/>
                <a:gd name="connsiteX4" fmla="*/ 126168 w 2804857"/>
                <a:gd name="connsiteY4" fmla="*/ 938987 h 938987"/>
                <a:gd name="connsiteX5" fmla="*/ 1019487 w 2804857"/>
                <a:gd name="connsiteY5" fmla="*/ 443827 h 938987"/>
                <a:gd name="connsiteX6" fmla="*/ 2804858 w 2804857"/>
                <a:gd name="connsiteY6" fmla="*/ 89602 h 93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4857" h="938987">
                  <a:moveTo>
                    <a:pt x="2804858" y="89602"/>
                  </a:moveTo>
                  <a:lnTo>
                    <a:pt x="2804858" y="19764"/>
                  </a:lnTo>
                  <a:cubicBezTo>
                    <a:pt x="2291944" y="-51333"/>
                    <a:pt x="1671882" y="69468"/>
                    <a:pt x="990322" y="380910"/>
                  </a:cubicBezTo>
                  <a:cubicBezTo>
                    <a:pt x="668880" y="526878"/>
                    <a:pt x="336025" y="715001"/>
                    <a:pt x="0" y="938987"/>
                  </a:cubicBezTo>
                  <a:lnTo>
                    <a:pt x="126168" y="938987"/>
                  </a:lnTo>
                  <a:cubicBezTo>
                    <a:pt x="429224" y="742056"/>
                    <a:pt x="729111" y="575325"/>
                    <a:pt x="1019487" y="443827"/>
                  </a:cubicBezTo>
                  <a:cubicBezTo>
                    <a:pt x="1693439" y="135532"/>
                    <a:pt x="2303990" y="16618"/>
                    <a:pt x="2804858" y="89602"/>
                  </a:cubicBez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31" name="Forma libre: forma 30"/>
            <p:cNvSpPr/>
            <p:nvPr/>
          </p:nvSpPr>
          <p:spPr>
            <a:xfrm>
              <a:off x="10484612" y="6585893"/>
              <a:ext cx="1697243" cy="263926"/>
            </a:xfrm>
            <a:custGeom>
              <a:avLst/>
              <a:gdLst>
                <a:gd name="connsiteX0" fmla="*/ 1697244 w 1697243"/>
                <a:gd name="connsiteY0" fmla="*/ 138722 h 263926"/>
                <a:gd name="connsiteX1" fmla="*/ 1697244 w 1697243"/>
                <a:gd name="connsiteY1" fmla="*/ 66367 h 263926"/>
                <a:gd name="connsiteX2" fmla="*/ 0 w 1697243"/>
                <a:gd name="connsiteY2" fmla="*/ 263927 h 263926"/>
                <a:gd name="connsiteX3" fmla="*/ 193373 w 1697243"/>
                <a:gd name="connsiteY3" fmla="*/ 263927 h 263926"/>
                <a:gd name="connsiteX4" fmla="*/ 1697244 w 1697243"/>
                <a:gd name="connsiteY4" fmla="*/ 138722 h 263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243" h="263926">
                  <a:moveTo>
                    <a:pt x="1697244" y="138722"/>
                  </a:moveTo>
                  <a:lnTo>
                    <a:pt x="1697244" y="66367"/>
                  </a:lnTo>
                  <a:cubicBezTo>
                    <a:pt x="1229978" y="-66390"/>
                    <a:pt x="648592" y="303"/>
                    <a:pt x="0" y="263927"/>
                  </a:cubicBezTo>
                  <a:lnTo>
                    <a:pt x="193373" y="263927"/>
                  </a:lnTo>
                  <a:cubicBezTo>
                    <a:pt x="768420" y="57558"/>
                    <a:pt x="1281967" y="14774"/>
                    <a:pt x="1697244" y="138722"/>
                  </a:cubicBez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32" name="Forma libre: forma 31"/>
            <p:cNvSpPr/>
            <p:nvPr/>
          </p:nvSpPr>
          <p:spPr>
            <a:xfrm>
              <a:off x="8554053" y="5227752"/>
              <a:ext cx="3628435" cy="1622067"/>
            </a:xfrm>
            <a:custGeom>
              <a:avLst/>
              <a:gdLst>
                <a:gd name="connsiteX0" fmla="*/ 3627802 w 3628435"/>
                <a:gd name="connsiteY0" fmla="*/ 1315 h 1622067"/>
                <a:gd name="connsiteX1" fmla="*/ 3488954 w 3628435"/>
                <a:gd name="connsiteY1" fmla="*/ 686 h 1622067"/>
                <a:gd name="connsiteX2" fmla="*/ 2038975 w 3628435"/>
                <a:gd name="connsiteY2" fmla="*/ 351136 h 1622067"/>
                <a:gd name="connsiteX3" fmla="*/ 0 w 3628435"/>
                <a:gd name="connsiteY3" fmla="*/ 1622068 h 1622067"/>
                <a:gd name="connsiteX4" fmla="*/ 110952 w 3628435"/>
                <a:gd name="connsiteY4" fmla="*/ 1622068 h 1622067"/>
                <a:gd name="connsiteX5" fmla="*/ 2066871 w 3628435"/>
                <a:gd name="connsiteY5" fmla="*/ 414683 h 1622067"/>
                <a:gd name="connsiteX6" fmla="*/ 3628436 w 3628435"/>
                <a:gd name="connsiteY6" fmla="*/ 71154 h 1622067"/>
                <a:gd name="connsiteX7" fmla="*/ 3628436 w 3628435"/>
                <a:gd name="connsiteY7" fmla="*/ 1315 h 162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8435" h="1622067">
                  <a:moveTo>
                    <a:pt x="3627802" y="1315"/>
                  </a:moveTo>
                  <a:cubicBezTo>
                    <a:pt x="3582153" y="57"/>
                    <a:pt x="3535871" y="-573"/>
                    <a:pt x="3488954" y="686"/>
                  </a:cubicBezTo>
                  <a:cubicBezTo>
                    <a:pt x="3050854" y="10753"/>
                    <a:pt x="2562666" y="128408"/>
                    <a:pt x="2038975" y="351136"/>
                  </a:cubicBezTo>
                  <a:cubicBezTo>
                    <a:pt x="1387847" y="626085"/>
                    <a:pt x="687266" y="1064620"/>
                    <a:pt x="0" y="1622068"/>
                  </a:cubicBezTo>
                  <a:lnTo>
                    <a:pt x="110952" y="1622068"/>
                  </a:lnTo>
                  <a:cubicBezTo>
                    <a:pt x="771590" y="1094191"/>
                    <a:pt x="1442371" y="678307"/>
                    <a:pt x="2066871" y="414683"/>
                  </a:cubicBezTo>
                  <a:cubicBezTo>
                    <a:pt x="2642551" y="169934"/>
                    <a:pt x="3171315" y="55424"/>
                    <a:pt x="3628436" y="71154"/>
                  </a:cubicBezTo>
                  <a:lnTo>
                    <a:pt x="3628436" y="1315"/>
                  </a:ln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33" name="Forma libre: forma 32"/>
            <p:cNvSpPr/>
            <p:nvPr/>
          </p:nvSpPr>
          <p:spPr>
            <a:xfrm>
              <a:off x="7143383" y="3865017"/>
              <a:ext cx="5038472" cy="2984802"/>
            </a:xfrm>
            <a:custGeom>
              <a:avLst/>
              <a:gdLst>
                <a:gd name="connsiteX0" fmla="*/ 5038473 w 5038472"/>
                <a:gd name="connsiteY0" fmla="*/ 0 h 2984802"/>
                <a:gd name="connsiteX1" fmla="*/ 3928957 w 5038472"/>
                <a:gd name="connsiteY1" fmla="*/ 272432 h 2984802"/>
                <a:gd name="connsiteX2" fmla="*/ 696776 w 5038472"/>
                <a:gd name="connsiteY2" fmla="*/ 2324170 h 2984802"/>
                <a:gd name="connsiteX3" fmla="*/ 0 w 5038472"/>
                <a:gd name="connsiteY3" fmla="*/ 2984803 h 2984802"/>
                <a:gd name="connsiteX4" fmla="*/ 98271 w 5038472"/>
                <a:gd name="connsiteY4" fmla="*/ 2984803 h 2984802"/>
                <a:gd name="connsiteX5" fmla="*/ 743693 w 5038472"/>
                <a:gd name="connsiteY5" fmla="*/ 2375763 h 2984802"/>
                <a:gd name="connsiteX6" fmla="*/ 3953048 w 5038472"/>
                <a:gd name="connsiteY6" fmla="*/ 337238 h 2984802"/>
                <a:gd name="connsiteX7" fmla="*/ 5038473 w 5038472"/>
                <a:gd name="connsiteY7" fmla="*/ 69839 h 2984802"/>
                <a:gd name="connsiteX8" fmla="*/ 5038473 w 5038472"/>
                <a:gd name="connsiteY8" fmla="*/ 0 h 298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472" h="2984802">
                  <a:moveTo>
                    <a:pt x="5038473" y="0"/>
                  </a:moveTo>
                  <a:cubicBezTo>
                    <a:pt x="4692304" y="38380"/>
                    <a:pt x="4320774" y="129610"/>
                    <a:pt x="3928957" y="272432"/>
                  </a:cubicBezTo>
                  <a:cubicBezTo>
                    <a:pt x="2912005" y="641758"/>
                    <a:pt x="1764448" y="1370342"/>
                    <a:pt x="696776" y="2324170"/>
                  </a:cubicBezTo>
                  <a:cubicBezTo>
                    <a:pt x="463461" y="2531168"/>
                    <a:pt x="231413" y="2751379"/>
                    <a:pt x="0" y="2984803"/>
                  </a:cubicBezTo>
                  <a:lnTo>
                    <a:pt x="98271" y="2984803"/>
                  </a:lnTo>
                  <a:cubicBezTo>
                    <a:pt x="312567" y="2770255"/>
                    <a:pt x="527496" y="2567661"/>
                    <a:pt x="743693" y="2375763"/>
                  </a:cubicBezTo>
                  <a:cubicBezTo>
                    <a:pt x="1804391" y="1427597"/>
                    <a:pt x="2944340" y="704046"/>
                    <a:pt x="3953048" y="337238"/>
                  </a:cubicBezTo>
                  <a:cubicBezTo>
                    <a:pt x="4337259" y="196931"/>
                    <a:pt x="4701180" y="107589"/>
                    <a:pt x="5038473" y="69839"/>
                  </a:cubicBezTo>
                  <a:lnTo>
                    <a:pt x="5038473" y="0"/>
                  </a:ln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34" name="Forma libre: forma 33"/>
            <p:cNvSpPr/>
            <p:nvPr/>
          </p:nvSpPr>
          <p:spPr>
            <a:xfrm>
              <a:off x="7826211" y="4542638"/>
              <a:ext cx="4355644" cy="2307181"/>
            </a:xfrm>
            <a:custGeom>
              <a:avLst/>
              <a:gdLst>
                <a:gd name="connsiteX0" fmla="*/ 4355645 w 4355644"/>
                <a:gd name="connsiteY0" fmla="*/ 0 h 2307181"/>
                <a:gd name="connsiteX1" fmla="*/ 3001401 w 4355644"/>
                <a:gd name="connsiteY1" fmla="*/ 318362 h 2307181"/>
                <a:gd name="connsiteX2" fmla="*/ 0 w 4355644"/>
                <a:gd name="connsiteY2" fmla="*/ 2307182 h 2307181"/>
                <a:gd name="connsiteX3" fmla="*/ 102709 w 4355644"/>
                <a:gd name="connsiteY3" fmla="*/ 2307182 h 2307181"/>
                <a:gd name="connsiteX4" fmla="*/ 3026761 w 4355644"/>
                <a:gd name="connsiteY4" fmla="*/ 382538 h 2307181"/>
                <a:gd name="connsiteX5" fmla="*/ 4355011 w 4355644"/>
                <a:gd name="connsiteY5" fmla="*/ 69838 h 2307181"/>
                <a:gd name="connsiteX6" fmla="*/ 4355011 w 4355644"/>
                <a:gd name="connsiteY6" fmla="*/ 0 h 2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5644" h="2307181">
                  <a:moveTo>
                    <a:pt x="4355645" y="0"/>
                  </a:moveTo>
                  <a:cubicBezTo>
                    <a:pt x="3942270" y="19504"/>
                    <a:pt x="3487685" y="126464"/>
                    <a:pt x="3001401" y="318362"/>
                  </a:cubicBezTo>
                  <a:cubicBezTo>
                    <a:pt x="2049752" y="691463"/>
                    <a:pt x="988421" y="1395509"/>
                    <a:pt x="0" y="2307182"/>
                  </a:cubicBezTo>
                  <a:lnTo>
                    <a:pt x="102709" y="2307182"/>
                  </a:lnTo>
                  <a:cubicBezTo>
                    <a:pt x="1068940" y="1425709"/>
                    <a:pt x="2101107" y="745572"/>
                    <a:pt x="3026761" y="382538"/>
                  </a:cubicBezTo>
                  <a:cubicBezTo>
                    <a:pt x="3506072" y="193157"/>
                    <a:pt x="3953048" y="89343"/>
                    <a:pt x="4355011" y="69838"/>
                  </a:cubicBezTo>
                  <a:lnTo>
                    <a:pt x="4355011" y="0"/>
                  </a:ln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35" name="Forma libre: forma 34"/>
            <p:cNvSpPr/>
            <p:nvPr/>
          </p:nvSpPr>
          <p:spPr>
            <a:xfrm>
              <a:off x="9510" y="8808"/>
              <a:ext cx="9032097" cy="6837866"/>
            </a:xfrm>
            <a:custGeom>
              <a:avLst/>
              <a:gdLst>
                <a:gd name="connsiteX0" fmla="*/ 5294612 w 9032097"/>
                <a:gd name="connsiteY0" fmla="*/ 2767109 h 6837866"/>
                <a:gd name="connsiteX1" fmla="*/ 9032097 w 9032097"/>
                <a:gd name="connsiteY1" fmla="*/ 0 h 6837866"/>
                <a:gd name="connsiteX2" fmla="*/ 8897688 w 9032097"/>
                <a:gd name="connsiteY2" fmla="*/ 0 h 6837866"/>
                <a:gd name="connsiteX3" fmla="*/ 5248964 w 9032097"/>
                <a:gd name="connsiteY3" fmla="*/ 2714887 h 6837866"/>
                <a:gd name="connsiteX4" fmla="*/ 3697543 w 9032097"/>
                <a:gd name="connsiteY4" fmla="*/ 4112283 h 6837866"/>
                <a:gd name="connsiteX5" fmla="*/ 0 w 9032097"/>
                <a:gd name="connsiteY5" fmla="*/ 6765511 h 6837866"/>
                <a:gd name="connsiteX6" fmla="*/ 0 w 9032097"/>
                <a:gd name="connsiteY6" fmla="*/ 6837866 h 6837866"/>
                <a:gd name="connsiteX7" fmla="*/ 3745093 w 9032097"/>
                <a:gd name="connsiteY7" fmla="*/ 4163246 h 6837866"/>
                <a:gd name="connsiteX8" fmla="*/ 5294612 w 9032097"/>
                <a:gd name="connsiteY8" fmla="*/ 2767109 h 683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2097" h="6837866">
                  <a:moveTo>
                    <a:pt x="5294612" y="2767109"/>
                  </a:moveTo>
                  <a:cubicBezTo>
                    <a:pt x="6656465" y="1589294"/>
                    <a:pt x="7845232" y="709079"/>
                    <a:pt x="9032097" y="0"/>
                  </a:cubicBezTo>
                  <a:lnTo>
                    <a:pt x="8897688" y="0"/>
                  </a:lnTo>
                  <a:cubicBezTo>
                    <a:pt x="7739987" y="700900"/>
                    <a:pt x="6575945" y="1567273"/>
                    <a:pt x="5248964" y="2714887"/>
                  </a:cubicBezTo>
                  <a:cubicBezTo>
                    <a:pt x="4686598" y="3201868"/>
                    <a:pt x="4183828" y="3664311"/>
                    <a:pt x="3697543" y="4112283"/>
                  </a:cubicBezTo>
                  <a:cubicBezTo>
                    <a:pt x="2315402" y="5384474"/>
                    <a:pt x="1215396" y="6396815"/>
                    <a:pt x="0" y="6765511"/>
                  </a:cubicBezTo>
                  <a:lnTo>
                    <a:pt x="0" y="6837866"/>
                  </a:lnTo>
                  <a:cubicBezTo>
                    <a:pt x="1238220" y="6469799"/>
                    <a:pt x="2348371" y="5448021"/>
                    <a:pt x="3745093" y="4163246"/>
                  </a:cubicBezTo>
                  <a:cubicBezTo>
                    <a:pt x="4230745" y="3715275"/>
                    <a:pt x="4732880" y="3252831"/>
                    <a:pt x="5294612" y="2767109"/>
                  </a:cubicBez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36" name="Forma libre: forma 35"/>
            <p:cNvSpPr/>
            <p:nvPr/>
          </p:nvSpPr>
          <p:spPr>
            <a:xfrm>
              <a:off x="8876" y="8808"/>
              <a:ext cx="6830182" cy="5040944"/>
            </a:xfrm>
            <a:custGeom>
              <a:avLst/>
              <a:gdLst>
                <a:gd name="connsiteX0" fmla="*/ 5325045 w 6830182"/>
                <a:gd name="connsiteY0" fmla="*/ 1129368 h 5040944"/>
                <a:gd name="connsiteX1" fmla="*/ 6830183 w 6830182"/>
                <a:gd name="connsiteY1" fmla="*/ 0 h 5040944"/>
                <a:gd name="connsiteX2" fmla="*/ 6710356 w 6830182"/>
                <a:gd name="connsiteY2" fmla="*/ 0 h 5040944"/>
                <a:gd name="connsiteX3" fmla="*/ 5281298 w 6830182"/>
                <a:gd name="connsiteY3" fmla="*/ 1075259 h 5040944"/>
                <a:gd name="connsiteX4" fmla="*/ 3639848 w 6830182"/>
                <a:gd name="connsiteY4" fmla="*/ 2413513 h 5040944"/>
                <a:gd name="connsiteX5" fmla="*/ 0 w 6830182"/>
                <a:gd name="connsiteY5" fmla="*/ 4965444 h 5040944"/>
                <a:gd name="connsiteX6" fmla="*/ 0 w 6830182"/>
                <a:gd name="connsiteY6" fmla="*/ 5040945 h 5040944"/>
                <a:gd name="connsiteX7" fmla="*/ 3684862 w 6830182"/>
                <a:gd name="connsiteY7" fmla="*/ 2466363 h 5040944"/>
                <a:gd name="connsiteX8" fmla="*/ 5325045 w 6830182"/>
                <a:gd name="connsiteY8" fmla="*/ 1129368 h 504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182" h="5040944">
                  <a:moveTo>
                    <a:pt x="5325045" y="1129368"/>
                  </a:moveTo>
                  <a:cubicBezTo>
                    <a:pt x="5849371" y="717259"/>
                    <a:pt x="6348336" y="342900"/>
                    <a:pt x="6830183" y="0"/>
                  </a:cubicBezTo>
                  <a:lnTo>
                    <a:pt x="6710356" y="0"/>
                  </a:lnTo>
                  <a:cubicBezTo>
                    <a:pt x="6251967" y="327800"/>
                    <a:pt x="5777728" y="685171"/>
                    <a:pt x="5281298" y="1075259"/>
                  </a:cubicBezTo>
                  <a:cubicBezTo>
                    <a:pt x="4692304" y="1538960"/>
                    <a:pt x="4157199" y="1983787"/>
                    <a:pt x="3639848" y="2413513"/>
                  </a:cubicBezTo>
                  <a:cubicBezTo>
                    <a:pt x="2288774" y="3535960"/>
                    <a:pt x="1171649" y="4463992"/>
                    <a:pt x="0" y="4965444"/>
                  </a:cubicBezTo>
                  <a:lnTo>
                    <a:pt x="0" y="5040945"/>
                  </a:lnTo>
                  <a:cubicBezTo>
                    <a:pt x="1190670" y="4538864"/>
                    <a:pt x="2317938" y="3602023"/>
                    <a:pt x="3684862" y="2466363"/>
                  </a:cubicBezTo>
                  <a:cubicBezTo>
                    <a:pt x="4201580" y="2037267"/>
                    <a:pt x="4736684" y="1593069"/>
                    <a:pt x="5325045" y="1129368"/>
                  </a:cubicBez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37" name="Forma libre: forma 36"/>
            <p:cNvSpPr/>
            <p:nvPr/>
          </p:nvSpPr>
          <p:spPr>
            <a:xfrm>
              <a:off x="8876" y="8808"/>
              <a:ext cx="4644752" cy="3191172"/>
            </a:xfrm>
            <a:custGeom>
              <a:avLst/>
              <a:gdLst>
                <a:gd name="connsiteX0" fmla="*/ 3620828 w 4644752"/>
                <a:gd name="connsiteY0" fmla="*/ 768851 h 3191172"/>
                <a:gd name="connsiteX1" fmla="*/ 4644753 w 4644752"/>
                <a:gd name="connsiteY1" fmla="*/ 0 h 3191172"/>
                <a:gd name="connsiteX2" fmla="*/ 4528095 w 4644752"/>
                <a:gd name="connsiteY2" fmla="*/ 0 h 3191172"/>
                <a:gd name="connsiteX3" fmla="*/ 3578349 w 4644752"/>
                <a:gd name="connsiteY3" fmla="*/ 713484 h 3191172"/>
                <a:gd name="connsiteX4" fmla="*/ 0 w 4644752"/>
                <a:gd name="connsiteY4" fmla="*/ 3115042 h 3191172"/>
                <a:gd name="connsiteX5" fmla="*/ 0 w 4644752"/>
                <a:gd name="connsiteY5" fmla="*/ 3191172 h 3191172"/>
                <a:gd name="connsiteX6" fmla="*/ 1050554 w 4644752"/>
                <a:gd name="connsiteY6" fmla="*/ 2602894 h 3191172"/>
                <a:gd name="connsiteX7" fmla="*/ 3620828 w 4644752"/>
                <a:gd name="connsiteY7" fmla="*/ 768851 h 319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4752" h="3191172">
                  <a:moveTo>
                    <a:pt x="3620828" y="768851"/>
                  </a:moveTo>
                  <a:cubicBezTo>
                    <a:pt x="3953049" y="517810"/>
                    <a:pt x="4292244" y="261737"/>
                    <a:pt x="4644753" y="0"/>
                  </a:cubicBezTo>
                  <a:lnTo>
                    <a:pt x="4528095" y="0"/>
                  </a:lnTo>
                  <a:cubicBezTo>
                    <a:pt x="4202214" y="242861"/>
                    <a:pt x="3887112" y="480060"/>
                    <a:pt x="3578349" y="713484"/>
                  </a:cubicBezTo>
                  <a:cubicBezTo>
                    <a:pt x="2260243" y="1708837"/>
                    <a:pt x="1138681" y="2555706"/>
                    <a:pt x="0" y="3115042"/>
                  </a:cubicBezTo>
                  <a:lnTo>
                    <a:pt x="0" y="3191172"/>
                  </a:lnTo>
                  <a:cubicBezTo>
                    <a:pt x="335391" y="3027587"/>
                    <a:pt x="683462" y="2832543"/>
                    <a:pt x="1050554" y="2602894"/>
                  </a:cubicBezTo>
                  <a:cubicBezTo>
                    <a:pt x="1866524" y="2093263"/>
                    <a:pt x="2718632" y="1450247"/>
                    <a:pt x="3620828" y="768851"/>
                  </a:cubicBez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38" name="Forma libre: forma 37"/>
            <p:cNvSpPr/>
            <p:nvPr/>
          </p:nvSpPr>
          <p:spPr>
            <a:xfrm>
              <a:off x="8876" y="9437"/>
              <a:ext cx="5753000" cy="4119833"/>
            </a:xfrm>
            <a:custGeom>
              <a:avLst/>
              <a:gdLst>
                <a:gd name="connsiteX0" fmla="*/ 3653796 w 5753000"/>
                <a:gd name="connsiteY0" fmla="*/ 1616978 h 4119833"/>
                <a:gd name="connsiteX1" fmla="*/ 5344065 w 5753000"/>
                <a:gd name="connsiteY1" fmla="*/ 303262 h 4119833"/>
                <a:gd name="connsiteX2" fmla="*/ 5753001 w 5753000"/>
                <a:gd name="connsiteY2" fmla="*/ 0 h 4119833"/>
                <a:gd name="connsiteX3" fmla="*/ 5635709 w 5753000"/>
                <a:gd name="connsiteY3" fmla="*/ 0 h 4119833"/>
                <a:gd name="connsiteX4" fmla="*/ 5302221 w 5753000"/>
                <a:gd name="connsiteY4" fmla="*/ 248524 h 4119833"/>
                <a:gd name="connsiteX5" fmla="*/ 3610049 w 5753000"/>
                <a:gd name="connsiteY5" fmla="*/ 1564127 h 4119833"/>
                <a:gd name="connsiteX6" fmla="*/ 0 w 5753000"/>
                <a:gd name="connsiteY6" fmla="*/ 4043704 h 4119833"/>
                <a:gd name="connsiteX7" fmla="*/ 0 w 5753000"/>
                <a:gd name="connsiteY7" fmla="*/ 4119833 h 4119833"/>
                <a:gd name="connsiteX8" fmla="*/ 1237586 w 5753000"/>
                <a:gd name="connsiteY8" fmla="*/ 3423337 h 4119833"/>
                <a:gd name="connsiteX9" fmla="*/ 3653796 w 5753000"/>
                <a:gd name="connsiteY9" fmla="*/ 1616978 h 411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3000" h="4119833">
                  <a:moveTo>
                    <a:pt x="3653796" y="1616978"/>
                  </a:moveTo>
                  <a:cubicBezTo>
                    <a:pt x="4187632" y="1194802"/>
                    <a:pt x="4739854" y="757526"/>
                    <a:pt x="5344065" y="303262"/>
                  </a:cubicBezTo>
                  <a:cubicBezTo>
                    <a:pt x="5482279" y="199448"/>
                    <a:pt x="5617957" y="98780"/>
                    <a:pt x="5753001" y="0"/>
                  </a:cubicBezTo>
                  <a:lnTo>
                    <a:pt x="5635709" y="0"/>
                  </a:lnTo>
                  <a:cubicBezTo>
                    <a:pt x="5525392" y="81163"/>
                    <a:pt x="5414440" y="164215"/>
                    <a:pt x="5302221" y="248524"/>
                  </a:cubicBezTo>
                  <a:cubicBezTo>
                    <a:pt x="4697376" y="703417"/>
                    <a:pt x="4144519" y="1140693"/>
                    <a:pt x="3610049" y="1564127"/>
                  </a:cubicBezTo>
                  <a:cubicBezTo>
                    <a:pt x="2274826" y="2619882"/>
                    <a:pt x="1154531" y="3506388"/>
                    <a:pt x="0" y="4043704"/>
                  </a:cubicBezTo>
                  <a:lnTo>
                    <a:pt x="0" y="4119833"/>
                  </a:lnTo>
                  <a:cubicBezTo>
                    <a:pt x="391818" y="3939260"/>
                    <a:pt x="799486" y="3709612"/>
                    <a:pt x="1237586" y="3423337"/>
                  </a:cubicBezTo>
                  <a:cubicBezTo>
                    <a:pt x="2002202" y="2924402"/>
                    <a:pt x="2804224" y="2289565"/>
                    <a:pt x="3653796" y="1616978"/>
                  </a:cubicBez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39" name="Forma libre: forma 38"/>
            <p:cNvSpPr/>
            <p:nvPr/>
          </p:nvSpPr>
          <p:spPr>
            <a:xfrm>
              <a:off x="3626533" y="514035"/>
              <a:ext cx="8555322" cy="6336414"/>
            </a:xfrm>
            <a:custGeom>
              <a:avLst/>
              <a:gdLst>
                <a:gd name="connsiteX0" fmla="*/ 4916109 w 8555322"/>
                <a:gd name="connsiteY0" fmla="*/ 1800697 h 6336414"/>
                <a:gd name="connsiteX1" fmla="*/ 1603410 w 8555322"/>
                <a:gd name="connsiteY1" fmla="*/ 4632611 h 6336414"/>
                <a:gd name="connsiteX2" fmla="*/ 171183 w 8555322"/>
                <a:gd name="connsiteY2" fmla="*/ 6150179 h 6336414"/>
                <a:gd name="connsiteX3" fmla="*/ 0 w 8555322"/>
                <a:gd name="connsiteY3" fmla="*/ 6336415 h 6336414"/>
                <a:gd name="connsiteX4" fmla="*/ 94468 w 8555322"/>
                <a:gd name="connsiteY4" fmla="*/ 6336415 h 6336414"/>
                <a:gd name="connsiteX5" fmla="*/ 222537 w 8555322"/>
                <a:gd name="connsiteY5" fmla="*/ 6196738 h 6336414"/>
                <a:gd name="connsiteX6" fmla="*/ 1652863 w 8555322"/>
                <a:gd name="connsiteY6" fmla="*/ 4681686 h 6336414"/>
                <a:gd name="connsiteX7" fmla="*/ 4955417 w 8555322"/>
                <a:gd name="connsiteY7" fmla="*/ 1857952 h 6336414"/>
                <a:gd name="connsiteX8" fmla="*/ 8555322 w 8555322"/>
                <a:gd name="connsiteY8" fmla="*/ 72355 h 6336414"/>
                <a:gd name="connsiteX9" fmla="*/ 8555322 w 8555322"/>
                <a:gd name="connsiteY9" fmla="*/ 0 h 6336414"/>
                <a:gd name="connsiteX10" fmla="*/ 6847935 w 8555322"/>
                <a:gd name="connsiteY10" fmla="*/ 661891 h 6336414"/>
                <a:gd name="connsiteX11" fmla="*/ 4916109 w 8555322"/>
                <a:gd name="connsiteY11" fmla="*/ 1800697 h 633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5322" h="6336414">
                  <a:moveTo>
                    <a:pt x="4916109" y="1800697"/>
                  </a:moveTo>
                  <a:cubicBezTo>
                    <a:pt x="3853509" y="2531168"/>
                    <a:pt x="2769353" y="3457313"/>
                    <a:pt x="1603410" y="4632611"/>
                  </a:cubicBezTo>
                  <a:cubicBezTo>
                    <a:pt x="1075280" y="5165521"/>
                    <a:pt x="594701" y="5688365"/>
                    <a:pt x="171183" y="6150179"/>
                  </a:cubicBezTo>
                  <a:cubicBezTo>
                    <a:pt x="113488" y="6213096"/>
                    <a:pt x="56427" y="6274756"/>
                    <a:pt x="0" y="6336415"/>
                  </a:cubicBezTo>
                  <a:lnTo>
                    <a:pt x="94468" y="6336415"/>
                  </a:lnTo>
                  <a:cubicBezTo>
                    <a:pt x="136946" y="6290485"/>
                    <a:pt x="179425" y="6243926"/>
                    <a:pt x="222537" y="6196738"/>
                  </a:cubicBezTo>
                  <a:cubicBezTo>
                    <a:pt x="646056" y="5735553"/>
                    <a:pt x="1125367" y="5213339"/>
                    <a:pt x="1652863" y="4681686"/>
                  </a:cubicBezTo>
                  <a:cubicBezTo>
                    <a:pt x="2816270" y="3509534"/>
                    <a:pt x="3896621" y="2585907"/>
                    <a:pt x="4955417" y="1857952"/>
                  </a:cubicBezTo>
                  <a:cubicBezTo>
                    <a:pt x="5835423" y="1249540"/>
                    <a:pt x="7152894" y="464960"/>
                    <a:pt x="8555322" y="72355"/>
                  </a:cubicBezTo>
                  <a:lnTo>
                    <a:pt x="8555322" y="0"/>
                  </a:lnTo>
                  <a:cubicBezTo>
                    <a:pt x="8013879" y="150373"/>
                    <a:pt x="7441368" y="372471"/>
                    <a:pt x="6847935" y="661891"/>
                  </a:cubicBezTo>
                  <a:cubicBezTo>
                    <a:pt x="6208220" y="973962"/>
                    <a:pt x="5558360" y="1357129"/>
                    <a:pt x="4916109" y="1800697"/>
                  </a:cubicBez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40" name="Forma libre: forma 39"/>
            <p:cNvSpPr/>
            <p:nvPr/>
          </p:nvSpPr>
          <p:spPr>
            <a:xfrm>
              <a:off x="8876" y="9437"/>
              <a:ext cx="7907364" cy="5947584"/>
            </a:xfrm>
            <a:custGeom>
              <a:avLst/>
              <a:gdLst>
                <a:gd name="connsiteX0" fmla="*/ 5308561 w 7907364"/>
                <a:gd name="connsiteY0" fmla="*/ 1950440 h 5947584"/>
                <a:gd name="connsiteX1" fmla="*/ 7907365 w 7907364"/>
                <a:gd name="connsiteY1" fmla="*/ 0 h 5947584"/>
                <a:gd name="connsiteX2" fmla="*/ 7783099 w 7907364"/>
                <a:gd name="connsiteY2" fmla="*/ 0 h 5947584"/>
                <a:gd name="connsiteX3" fmla="*/ 5264180 w 7907364"/>
                <a:gd name="connsiteY3" fmla="*/ 1896961 h 5947584"/>
                <a:gd name="connsiteX4" fmla="*/ 3669012 w 7907364"/>
                <a:gd name="connsiteY4" fmla="*/ 3262269 h 5947584"/>
                <a:gd name="connsiteX5" fmla="*/ 0 w 7907364"/>
                <a:gd name="connsiteY5" fmla="*/ 5873342 h 5947584"/>
                <a:gd name="connsiteX6" fmla="*/ 0 w 7907364"/>
                <a:gd name="connsiteY6" fmla="*/ 5947585 h 5947584"/>
                <a:gd name="connsiteX7" fmla="*/ 3714661 w 7907364"/>
                <a:gd name="connsiteY7" fmla="*/ 3314490 h 5947584"/>
                <a:gd name="connsiteX8" fmla="*/ 5308561 w 7907364"/>
                <a:gd name="connsiteY8" fmla="*/ 1950440 h 594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7364" h="5947584">
                  <a:moveTo>
                    <a:pt x="5308561" y="1950440"/>
                  </a:moveTo>
                  <a:cubicBezTo>
                    <a:pt x="6238653" y="1184106"/>
                    <a:pt x="7088225" y="545494"/>
                    <a:pt x="7907365" y="0"/>
                  </a:cubicBezTo>
                  <a:lnTo>
                    <a:pt x="7783099" y="0"/>
                  </a:lnTo>
                  <a:cubicBezTo>
                    <a:pt x="6988051" y="534169"/>
                    <a:pt x="6163205" y="1155793"/>
                    <a:pt x="5264180" y="1896961"/>
                  </a:cubicBezTo>
                  <a:cubicBezTo>
                    <a:pt x="4689133" y="2371358"/>
                    <a:pt x="4170514" y="2824364"/>
                    <a:pt x="3669012" y="3262269"/>
                  </a:cubicBezTo>
                  <a:cubicBezTo>
                    <a:pt x="2301454" y="4456442"/>
                    <a:pt x="1191304" y="5426629"/>
                    <a:pt x="0" y="5873342"/>
                  </a:cubicBezTo>
                  <a:lnTo>
                    <a:pt x="0" y="5947585"/>
                  </a:lnTo>
                  <a:cubicBezTo>
                    <a:pt x="1212226" y="5500871"/>
                    <a:pt x="2333155" y="4521876"/>
                    <a:pt x="3714661" y="3314490"/>
                  </a:cubicBezTo>
                  <a:cubicBezTo>
                    <a:pt x="4216163" y="2876585"/>
                    <a:pt x="4734148" y="2424209"/>
                    <a:pt x="5308561" y="1950440"/>
                  </a:cubicBez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41" name="Forma libre: forma 40"/>
            <p:cNvSpPr/>
            <p:nvPr/>
          </p:nvSpPr>
          <p:spPr>
            <a:xfrm>
              <a:off x="8876" y="8808"/>
              <a:ext cx="3473103" cy="2256848"/>
            </a:xfrm>
            <a:custGeom>
              <a:avLst/>
              <a:gdLst>
                <a:gd name="connsiteX0" fmla="*/ 3473103 w 3473103"/>
                <a:gd name="connsiteY0" fmla="*/ 0 h 2256848"/>
                <a:gd name="connsiteX1" fmla="*/ 3354544 w 3473103"/>
                <a:gd name="connsiteY1" fmla="*/ 0 h 2256848"/>
                <a:gd name="connsiteX2" fmla="*/ 0 w 3473103"/>
                <a:gd name="connsiteY2" fmla="*/ 2180718 h 2256848"/>
                <a:gd name="connsiteX3" fmla="*/ 0 w 3473103"/>
                <a:gd name="connsiteY3" fmla="*/ 2256848 h 2256848"/>
                <a:gd name="connsiteX4" fmla="*/ 859083 w 3473103"/>
                <a:gd name="connsiteY4" fmla="*/ 1781193 h 2256848"/>
                <a:gd name="connsiteX5" fmla="*/ 3473103 w 3473103"/>
                <a:gd name="connsiteY5" fmla="*/ 0 h 225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3103" h="2256848">
                  <a:moveTo>
                    <a:pt x="3473103" y="0"/>
                  </a:moveTo>
                  <a:lnTo>
                    <a:pt x="3354544" y="0"/>
                  </a:lnTo>
                  <a:cubicBezTo>
                    <a:pt x="2134710" y="880215"/>
                    <a:pt x="1069574" y="1637741"/>
                    <a:pt x="0" y="2180718"/>
                  </a:cubicBezTo>
                  <a:lnTo>
                    <a:pt x="0" y="2256848"/>
                  </a:lnTo>
                  <a:cubicBezTo>
                    <a:pt x="276428" y="2117801"/>
                    <a:pt x="561732" y="1959249"/>
                    <a:pt x="859083" y="1781193"/>
                  </a:cubicBezTo>
                  <a:cubicBezTo>
                    <a:pt x="1692805" y="1281628"/>
                    <a:pt x="2558862" y="660004"/>
                    <a:pt x="3473103" y="0"/>
                  </a:cubicBez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42" name="Forma libre: forma 41"/>
            <p:cNvSpPr/>
            <p:nvPr/>
          </p:nvSpPr>
          <p:spPr>
            <a:xfrm>
              <a:off x="1637646" y="8808"/>
              <a:ext cx="8646619" cy="6841011"/>
            </a:xfrm>
            <a:custGeom>
              <a:avLst/>
              <a:gdLst>
                <a:gd name="connsiteX0" fmla="*/ 3608148 w 8646619"/>
                <a:gd name="connsiteY0" fmla="*/ 3527151 h 6841011"/>
                <a:gd name="connsiteX1" fmla="*/ 2097937 w 8646619"/>
                <a:gd name="connsiteY1" fmla="*/ 4960410 h 6841011"/>
                <a:gd name="connsiteX2" fmla="*/ 0 w 8646619"/>
                <a:gd name="connsiteY2" fmla="*/ 6841012 h 6841011"/>
                <a:gd name="connsiteX3" fmla="*/ 116658 w 8646619"/>
                <a:gd name="connsiteY3" fmla="*/ 6841012 h 6841011"/>
                <a:gd name="connsiteX4" fmla="*/ 2146756 w 8646619"/>
                <a:gd name="connsiteY4" fmla="*/ 5009486 h 6841011"/>
                <a:gd name="connsiteX5" fmla="*/ 3655064 w 8646619"/>
                <a:gd name="connsiteY5" fmla="*/ 3578114 h 6841011"/>
                <a:gd name="connsiteX6" fmla="*/ 7270186 w 8646619"/>
                <a:gd name="connsiteY6" fmla="*/ 777030 h 6841011"/>
                <a:gd name="connsiteX7" fmla="*/ 8646620 w 8646619"/>
                <a:gd name="connsiteY7" fmla="*/ 0 h 6841011"/>
                <a:gd name="connsiteX8" fmla="*/ 8494457 w 8646619"/>
                <a:gd name="connsiteY8" fmla="*/ 0 h 6841011"/>
                <a:gd name="connsiteX9" fmla="*/ 7233413 w 8646619"/>
                <a:gd name="connsiteY9" fmla="*/ 718517 h 6841011"/>
                <a:gd name="connsiteX10" fmla="*/ 3608148 w 8646619"/>
                <a:gd name="connsiteY10" fmla="*/ 3527151 h 684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46619" h="6841011">
                  <a:moveTo>
                    <a:pt x="3608148" y="3527151"/>
                  </a:moveTo>
                  <a:cubicBezTo>
                    <a:pt x="3057827" y="4027974"/>
                    <a:pt x="2569640" y="4501743"/>
                    <a:pt x="2097937" y="4960410"/>
                  </a:cubicBezTo>
                  <a:cubicBezTo>
                    <a:pt x="1330786" y="5705353"/>
                    <a:pt x="657468" y="6359694"/>
                    <a:pt x="0" y="6841012"/>
                  </a:cubicBezTo>
                  <a:lnTo>
                    <a:pt x="116658" y="6841012"/>
                  </a:lnTo>
                  <a:cubicBezTo>
                    <a:pt x="753837" y="6362840"/>
                    <a:pt x="1407501" y="5728003"/>
                    <a:pt x="2146756" y="5009486"/>
                  </a:cubicBezTo>
                  <a:cubicBezTo>
                    <a:pt x="2618459" y="4551447"/>
                    <a:pt x="3106012" y="4077679"/>
                    <a:pt x="3655064" y="3578114"/>
                  </a:cubicBezTo>
                  <a:cubicBezTo>
                    <a:pt x="4964294" y="2388346"/>
                    <a:pt x="6113119" y="1498064"/>
                    <a:pt x="7270186" y="777030"/>
                  </a:cubicBezTo>
                  <a:cubicBezTo>
                    <a:pt x="7660101" y="532911"/>
                    <a:pt x="8128001" y="260478"/>
                    <a:pt x="8646620" y="0"/>
                  </a:cubicBezTo>
                  <a:lnTo>
                    <a:pt x="8494457" y="0"/>
                  </a:lnTo>
                  <a:cubicBezTo>
                    <a:pt x="8076011" y="214548"/>
                    <a:pt x="7653761" y="454893"/>
                    <a:pt x="7233413" y="718517"/>
                  </a:cubicBezTo>
                  <a:cubicBezTo>
                    <a:pt x="6072542" y="1442068"/>
                    <a:pt x="4920547" y="2334866"/>
                    <a:pt x="3608148" y="3527151"/>
                  </a:cubicBez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43" name="Forma libre: forma 42"/>
            <p:cNvSpPr/>
            <p:nvPr/>
          </p:nvSpPr>
          <p:spPr>
            <a:xfrm>
              <a:off x="2740188" y="9437"/>
              <a:ext cx="9129734" cy="6841012"/>
            </a:xfrm>
            <a:custGeom>
              <a:avLst/>
              <a:gdLst>
                <a:gd name="connsiteX0" fmla="*/ 4121695 w 9129734"/>
                <a:gd name="connsiteY0" fmla="*/ 2880360 h 6841012"/>
                <a:gd name="connsiteX1" fmla="*/ 2496095 w 9129734"/>
                <a:gd name="connsiteY1" fmla="*/ 4334382 h 6841012"/>
                <a:gd name="connsiteX2" fmla="*/ 1025193 w 9129734"/>
                <a:gd name="connsiteY2" fmla="*/ 5807908 h 6841012"/>
                <a:gd name="connsiteX3" fmla="*/ 0 w 9129734"/>
                <a:gd name="connsiteY3" fmla="*/ 6841013 h 6841012"/>
                <a:gd name="connsiteX4" fmla="*/ 100173 w 9129734"/>
                <a:gd name="connsiteY4" fmla="*/ 6841013 h 6841012"/>
                <a:gd name="connsiteX5" fmla="*/ 1075280 w 9129734"/>
                <a:gd name="connsiteY5" fmla="*/ 5856355 h 6841012"/>
                <a:gd name="connsiteX6" fmla="*/ 2544280 w 9129734"/>
                <a:gd name="connsiteY6" fmla="*/ 4384716 h 6841012"/>
                <a:gd name="connsiteX7" fmla="*/ 6001533 w 9129734"/>
                <a:gd name="connsiteY7" fmla="*/ 1572307 h 6841012"/>
                <a:gd name="connsiteX8" fmla="*/ 9129734 w 9129734"/>
                <a:gd name="connsiteY8" fmla="*/ 0 h 6841012"/>
                <a:gd name="connsiteX9" fmla="*/ 8921146 w 9129734"/>
                <a:gd name="connsiteY9" fmla="*/ 0 h 6841012"/>
                <a:gd name="connsiteX10" fmla="*/ 7970132 w 9129734"/>
                <a:gd name="connsiteY10" fmla="*/ 390717 h 6841012"/>
                <a:gd name="connsiteX11" fmla="*/ 5963493 w 9129734"/>
                <a:gd name="connsiteY11" fmla="*/ 1514423 h 6841012"/>
                <a:gd name="connsiteX12" fmla="*/ 4121695 w 9129734"/>
                <a:gd name="connsiteY12" fmla="*/ 2880360 h 684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29734" h="6841012">
                  <a:moveTo>
                    <a:pt x="4121695" y="2880360"/>
                  </a:moveTo>
                  <a:cubicBezTo>
                    <a:pt x="3598637" y="3313232"/>
                    <a:pt x="3066703" y="3788259"/>
                    <a:pt x="2496095" y="4334382"/>
                  </a:cubicBezTo>
                  <a:cubicBezTo>
                    <a:pt x="1957187" y="4850305"/>
                    <a:pt x="1483582" y="5337286"/>
                    <a:pt x="1025193" y="5807908"/>
                  </a:cubicBezTo>
                  <a:cubicBezTo>
                    <a:pt x="664442" y="6178492"/>
                    <a:pt x="325881" y="6526426"/>
                    <a:pt x="0" y="6841013"/>
                  </a:cubicBezTo>
                  <a:lnTo>
                    <a:pt x="100173" y="6841013"/>
                  </a:lnTo>
                  <a:cubicBezTo>
                    <a:pt x="410838" y="6539009"/>
                    <a:pt x="732915" y="6208063"/>
                    <a:pt x="1075280" y="5856355"/>
                  </a:cubicBezTo>
                  <a:cubicBezTo>
                    <a:pt x="1533035" y="5386361"/>
                    <a:pt x="2006005" y="4900010"/>
                    <a:pt x="2544280" y="4384716"/>
                  </a:cubicBezTo>
                  <a:cubicBezTo>
                    <a:pt x="3787572" y="3195576"/>
                    <a:pt x="4886310" y="2302149"/>
                    <a:pt x="6001533" y="1572307"/>
                  </a:cubicBezTo>
                  <a:cubicBezTo>
                    <a:pt x="6790240" y="1053867"/>
                    <a:pt x="7912437" y="408334"/>
                    <a:pt x="9129734" y="0"/>
                  </a:cubicBezTo>
                  <a:lnTo>
                    <a:pt x="8921146" y="0"/>
                  </a:lnTo>
                  <a:cubicBezTo>
                    <a:pt x="8611115" y="110735"/>
                    <a:pt x="8293477" y="241603"/>
                    <a:pt x="7970132" y="390717"/>
                  </a:cubicBezTo>
                  <a:cubicBezTo>
                    <a:pt x="7308226" y="696496"/>
                    <a:pt x="6633006" y="1074630"/>
                    <a:pt x="5963493" y="1514423"/>
                  </a:cubicBezTo>
                  <a:cubicBezTo>
                    <a:pt x="5361817" y="1907657"/>
                    <a:pt x="4742390" y="2367583"/>
                    <a:pt x="4121695" y="2880360"/>
                  </a:cubicBezTo>
                  <a:close/>
                </a:path>
              </a:pathLst>
            </a:custGeom>
            <a:grpFill/>
            <a:ln w="17972" cap="flat">
              <a:solidFill>
                <a:schemeClr val="accent1">
                  <a:lumMod val="75000"/>
                </a:schemeClr>
              </a:solidFill>
              <a:prstDash val="solid"/>
              <a:miter/>
            </a:ln>
          </p:spPr>
          <p:txBody>
            <a:bodyPr rtlCol="0" anchor="ctr"/>
            <a:lstStyle/>
            <a:p>
              <a:endParaRPr lang="es-AR" dirty="0"/>
            </a:p>
          </p:txBody>
        </p:sp>
        <p:sp>
          <p:nvSpPr>
            <p:cNvPr id="44" name="Forma libre: forma 43"/>
            <p:cNvSpPr/>
            <p:nvPr/>
          </p:nvSpPr>
          <p:spPr>
            <a:xfrm>
              <a:off x="8876" y="8808"/>
              <a:ext cx="2185430" cy="1318749"/>
            </a:xfrm>
            <a:custGeom>
              <a:avLst/>
              <a:gdLst>
                <a:gd name="connsiteX0" fmla="*/ 2185430 w 2185430"/>
                <a:gd name="connsiteY0" fmla="*/ 0 h 1318749"/>
                <a:gd name="connsiteX1" fmla="*/ 2059896 w 2185430"/>
                <a:gd name="connsiteY1" fmla="*/ 0 h 1318749"/>
                <a:gd name="connsiteX2" fmla="*/ 0 w 2185430"/>
                <a:gd name="connsiteY2" fmla="*/ 1238844 h 1318749"/>
                <a:gd name="connsiteX3" fmla="*/ 0 w 2185430"/>
                <a:gd name="connsiteY3" fmla="*/ 1318749 h 1318749"/>
                <a:gd name="connsiteX4" fmla="*/ 661272 w 2185430"/>
                <a:gd name="connsiteY4" fmla="*/ 957603 h 1318749"/>
                <a:gd name="connsiteX5" fmla="*/ 2185430 w 2185430"/>
                <a:gd name="connsiteY5" fmla="*/ 0 h 131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5430" h="1318749">
                  <a:moveTo>
                    <a:pt x="2185430" y="0"/>
                  </a:moveTo>
                  <a:lnTo>
                    <a:pt x="2059896" y="0"/>
                  </a:lnTo>
                  <a:cubicBezTo>
                    <a:pt x="1358682" y="465589"/>
                    <a:pt x="679024" y="887765"/>
                    <a:pt x="0" y="1238844"/>
                  </a:cubicBezTo>
                  <a:lnTo>
                    <a:pt x="0" y="1318749"/>
                  </a:lnTo>
                  <a:cubicBezTo>
                    <a:pt x="214929" y="1208644"/>
                    <a:pt x="434930" y="1088472"/>
                    <a:pt x="661272" y="957603"/>
                  </a:cubicBezTo>
                  <a:cubicBezTo>
                    <a:pt x="1158335" y="671329"/>
                    <a:pt x="1665543" y="347304"/>
                    <a:pt x="2185430" y="0"/>
                  </a:cubicBezTo>
                  <a:close/>
                </a:path>
              </a:pathLst>
            </a:custGeom>
            <a:grpFill/>
            <a:ln w="17972" cap="flat">
              <a:solidFill>
                <a:schemeClr val="accent1">
                  <a:lumMod val="75000"/>
                </a:schemeClr>
              </a:solidFill>
              <a:prstDash val="solid"/>
              <a:miter/>
            </a:ln>
          </p:spPr>
          <p:txBody>
            <a:bodyPr rtlCol="0" anchor="ctr"/>
            <a:lstStyle/>
            <a:p>
              <a:endParaRPr lang="es-AR" dirty="0"/>
            </a:p>
          </p:txBody>
        </p:sp>
      </p:grpSp>
      <p:grpSp>
        <p:nvGrpSpPr>
          <p:cNvPr id="9" name="Gráfico 7"/>
          <p:cNvGrpSpPr/>
          <p:nvPr userDrawn="1"/>
        </p:nvGrpSpPr>
        <p:grpSpPr>
          <a:xfrm>
            <a:off x="327660" y="285750"/>
            <a:ext cx="504190" cy="2062480"/>
            <a:chOff x="327660" y="285750"/>
            <a:chExt cx="504190" cy="2062480"/>
          </a:xfrm>
          <a:solidFill>
            <a:schemeClr val="bg1"/>
          </a:solidFill>
        </p:grpSpPr>
        <p:sp>
          <p:nvSpPr>
            <p:cNvPr id="10" name="Forma libre: forma 9"/>
            <p:cNvSpPr/>
            <p:nvPr/>
          </p:nvSpPr>
          <p:spPr>
            <a:xfrm>
              <a:off x="327660" y="2857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1" name="Forma libre: forma 10"/>
            <p:cNvSpPr/>
            <p:nvPr/>
          </p:nvSpPr>
          <p:spPr>
            <a:xfrm>
              <a:off x="506095" y="47180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2" name="Forma libre: forma 11"/>
            <p:cNvSpPr/>
            <p:nvPr/>
          </p:nvSpPr>
          <p:spPr>
            <a:xfrm>
              <a:off x="684530" y="65849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3" name="Forma libre: forma 12"/>
            <p:cNvSpPr/>
            <p:nvPr/>
          </p:nvSpPr>
          <p:spPr>
            <a:xfrm>
              <a:off x="327660" y="67119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4" name="Forma libre: forma 13"/>
            <p:cNvSpPr/>
            <p:nvPr/>
          </p:nvSpPr>
          <p:spPr>
            <a:xfrm>
              <a:off x="506095" y="8578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5" name="Forma libre: forma 14"/>
            <p:cNvSpPr/>
            <p:nvPr/>
          </p:nvSpPr>
          <p:spPr>
            <a:xfrm>
              <a:off x="684530" y="104394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6" name="Forma libre: forma 15"/>
            <p:cNvSpPr/>
            <p:nvPr/>
          </p:nvSpPr>
          <p:spPr>
            <a:xfrm>
              <a:off x="327660" y="105664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7" name="Forma libre: forma 16"/>
            <p:cNvSpPr/>
            <p:nvPr/>
          </p:nvSpPr>
          <p:spPr>
            <a:xfrm>
              <a:off x="506095" y="124333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8" name="Forma libre: forma 17"/>
            <p:cNvSpPr/>
            <p:nvPr/>
          </p:nvSpPr>
          <p:spPr>
            <a:xfrm>
              <a:off x="684530" y="14293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9" name="Forma libre: forma 18"/>
            <p:cNvSpPr/>
            <p:nvPr/>
          </p:nvSpPr>
          <p:spPr>
            <a:xfrm>
              <a:off x="327660" y="14420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0" name="Forma libre: forma 19"/>
            <p:cNvSpPr/>
            <p:nvPr/>
          </p:nvSpPr>
          <p:spPr>
            <a:xfrm>
              <a:off x="506095" y="162877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1" name="Forma libre: forma 20"/>
            <p:cNvSpPr/>
            <p:nvPr/>
          </p:nvSpPr>
          <p:spPr>
            <a:xfrm>
              <a:off x="684530" y="181546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2" name="Forma libre: forma 21"/>
            <p:cNvSpPr/>
            <p:nvPr/>
          </p:nvSpPr>
          <p:spPr>
            <a:xfrm>
              <a:off x="327660" y="182753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3" name="Forma libre: forma 22"/>
            <p:cNvSpPr/>
            <p:nvPr/>
          </p:nvSpPr>
          <p:spPr>
            <a:xfrm>
              <a:off x="506095" y="201422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4" name="Forma libre: forma 23"/>
            <p:cNvSpPr/>
            <p:nvPr/>
          </p:nvSpPr>
          <p:spPr>
            <a:xfrm>
              <a:off x="684530" y="220091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8" name="Forma libre: forma 7"/>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sp>
        <p:nvSpPr>
          <p:cNvPr id="45" name="Marcador de número de diapositiva 5"/>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t>‹#›</a:t>
            </a:fld>
            <a:endParaRPr lang="es-A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6" name="Gráfico 8"/>
          <p:cNvGrpSpPr/>
          <p:nvPr userDrawn="1"/>
        </p:nvGrpSpPr>
        <p:grpSpPr>
          <a:xfrm>
            <a:off x="8876" y="8808"/>
            <a:ext cx="12173613" cy="6841641"/>
            <a:chOff x="8876" y="8808"/>
            <a:chExt cx="12173613" cy="6841641"/>
          </a:xfrm>
          <a:noFill/>
        </p:grpSpPr>
        <p:sp>
          <p:nvSpPr>
            <p:cNvPr id="7" name="Forma libre: forma 6"/>
            <p:cNvSpPr/>
            <p:nvPr/>
          </p:nvSpPr>
          <p:spPr>
            <a:xfrm>
              <a:off x="5813231" y="2524247"/>
              <a:ext cx="6368624" cy="4326202"/>
            </a:xfrm>
            <a:custGeom>
              <a:avLst/>
              <a:gdLst>
                <a:gd name="connsiteX0" fmla="*/ 6368624 w 6368624"/>
                <a:gd name="connsiteY0" fmla="*/ 0 h 4326202"/>
                <a:gd name="connsiteX1" fmla="*/ 5777727 w 6368624"/>
                <a:gd name="connsiteY1" fmla="*/ 152260 h 4326202"/>
                <a:gd name="connsiteX2" fmla="*/ 4005671 w 6368624"/>
                <a:gd name="connsiteY2" fmla="*/ 948166 h 4326202"/>
                <a:gd name="connsiteX3" fmla="*/ 2287505 w 6368624"/>
                <a:gd name="connsiteY3" fmla="*/ 2131643 h 4326202"/>
                <a:gd name="connsiteX4" fmla="*/ 0 w 6368624"/>
                <a:gd name="connsiteY4" fmla="*/ 4326203 h 4326202"/>
                <a:gd name="connsiteX5" fmla="*/ 93199 w 6368624"/>
                <a:gd name="connsiteY5" fmla="*/ 4326203 h 4326202"/>
                <a:gd name="connsiteX6" fmla="*/ 2331252 w 6368624"/>
                <a:gd name="connsiteY6" fmla="*/ 2185751 h 4326202"/>
                <a:gd name="connsiteX7" fmla="*/ 5798650 w 6368624"/>
                <a:gd name="connsiteY7" fmla="*/ 218953 h 4326202"/>
                <a:gd name="connsiteX8" fmla="*/ 6368624 w 6368624"/>
                <a:gd name="connsiteY8" fmla="*/ 71726 h 4326202"/>
                <a:gd name="connsiteX9" fmla="*/ 6368624 w 6368624"/>
                <a:gd name="connsiteY9" fmla="*/ 0 h 432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68624" h="4326202">
                  <a:moveTo>
                    <a:pt x="6368624" y="0"/>
                  </a:moveTo>
                  <a:cubicBezTo>
                    <a:pt x="6177788" y="38379"/>
                    <a:pt x="5980610" y="89343"/>
                    <a:pt x="5777727" y="152260"/>
                  </a:cubicBezTo>
                  <a:cubicBezTo>
                    <a:pt x="5217263" y="325912"/>
                    <a:pt x="4621295" y="593941"/>
                    <a:pt x="4005671" y="948166"/>
                  </a:cubicBezTo>
                  <a:cubicBezTo>
                    <a:pt x="3429991" y="1279740"/>
                    <a:pt x="2851774" y="1678008"/>
                    <a:pt x="2287505" y="2131643"/>
                  </a:cubicBezTo>
                  <a:cubicBezTo>
                    <a:pt x="1530499" y="2736908"/>
                    <a:pt x="777295" y="3459200"/>
                    <a:pt x="0" y="4326203"/>
                  </a:cubicBezTo>
                  <a:lnTo>
                    <a:pt x="93199" y="4326203"/>
                  </a:lnTo>
                  <a:cubicBezTo>
                    <a:pt x="853376" y="3482480"/>
                    <a:pt x="1590730" y="2777805"/>
                    <a:pt x="2331252" y="2185751"/>
                  </a:cubicBezTo>
                  <a:cubicBezTo>
                    <a:pt x="3494026" y="1250169"/>
                    <a:pt x="4725272" y="551786"/>
                    <a:pt x="5798650" y="218953"/>
                  </a:cubicBezTo>
                  <a:cubicBezTo>
                    <a:pt x="5993925" y="157923"/>
                    <a:pt x="6184128" y="108847"/>
                    <a:pt x="6368624" y="71726"/>
                  </a:cubicBezTo>
                  <a:lnTo>
                    <a:pt x="6368624" y="0"/>
                  </a:lnTo>
                  <a:close/>
                </a:path>
              </a:pathLst>
            </a:custGeom>
            <a:noFill/>
            <a:ln w="17972" cap="flat">
              <a:solidFill>
                <a:schemeClr val="bg2"/>
              </a:solidFill>
              <a:prstDash val="solid"/>
              <a:miter/>
            </a:ln>
          </p:spPr>
          <p:txBody>
            <a:bodyPr rtlCol="0" anchor="ctr"/>
            <a:lstStyle/>
            <a:p>
              <a:endParaRPr lang="es-AR" dirty="0"/>
            </a:p>
          </p:txBody>
        </p:sp>
        <p:sp>
          <p:nvSpPr>
            <p:cNvPr id="8" name="Forma libre: forma 7"/>
            <p:cNvSpPr/>
            <p:nvPr/>
          </p:nvSpPr>
          <p:spPr>
            <a:xfrm>
              <a:off x="6480209" y="3193059"/>
              <a:ext cx="5701646" cy="3656131"/>
            </a:xfrm>
            <a:custGeom>
              <a:avLst/>
              <a:gdLst>
                <a:gd name="connsiteX0" fmla="*/ 5701647 w 5701646"/>
                <a:gd name="connsiteY0" fmla="*/ 0 h 3656131"/>
                <a:gd name="connsiteX1" fmla="*/ 4847002 w 5701646"/>
                <a:gd name="connsiteY1" fmla="*/ 216436 h 3656131"/>
                <a:gd name="connsiteX2" fmla="*/ 3137079 w 5701646"/>
                <a:gd name="connsiteY2" fmla="*/ 1033733 h 3656131"/>
                <a:gd name="connsiteX3" fmla="*/ 1487386 w 5701646"/>
                <a:gd name="connsiteY3" fmla="*/ 2231681 h 3656131"/>
                <a:gd name="connsiteX4" fmla="*/ 0 w 5701646"/>
                <a:gd name="connsiteY4" fmla="*/ 3656132 h 3656131"/>
                <a:gd name="connsiteX5" fmla="*/ 95101 w 5701646"/>
                <a:gd name="connsiteY5" fmla="*/ 3656132 h 3656131"/>
                <a:gd name="connsiteX6" fmla="*/ 1532401 w 5701646"/>
                <a:gd name="connsiteY6" fmla="*/ 2283903 h 3656131"/>
                <a:gd name="connsiteX7" fmla="*/ 4869192 w 5701646"/>
                <a:gd name="connsiteY7" fmla="*/ 282499 h 3656131"/>
                <a:gd name="connsiteX8" fmla="*/ 5701647 w 5701646"/>
                <a:gd name="connsiteY8" fmla="*/ 71097 h 3656131"/>
                <a:gd name="connsiteX9" fmla="*/ 5701647 w 5701646"/>
                <a:gd name="connsiteY9" fmla="*/ 0 h 365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1646" h="3656131">
                  <a:moveTo>
                    <a:pt x="5701647" y="0"/>
                  </a:moveTo>
                  <a:cubicBezTo>
                    <a:pt x="5429657" y="43413"/>
                    <a:pt x="5144352" y="115768"/>
                    <a:pt x="4847002" y="216436"/>
                  </a:cubicBezTo>
                  <a:cubicBezTo>
                    <a:pt x="4304290" y="398897"/>
                    <a:pt x="3729244" y="673846"/>
                    <a:pt x="3137079" y="1033733"/>
                  </a:cubicBezTo>
                  <a:cubicBezTo>
                    <a:pt x="2581687" y="1371600"/>
                    <a:pt x="2026294" y="1774901"/>
                    <a:pt x="1487386" y="2231681"/>
                  </a:cubicBezTo>
                  <a:cubicBezTo>
                    <a:pt x="990957" y="2650082"/>
                    <a:pt x="497697" y="3121963"/>
                    <a:pt x="0" y="3656132"/>
                  </a:cubicBezTo>
                  <a:lnTo>
                    <a:pt x="95101" y="3656132"/>
                  </a:lnTo>
                  <a:cubicBezTo>
                    <a:pt x="575681" y="3143355"/>
                    <a:pt x="1052456" y="2688462"/>
                    <a:pt x="1532401" y="2283903"/>
                  </a:cubicBezTo>
                  <a:cubicBezTo>
                    <a:pt x="2643819" y="1343287"/>
                    <a:pt x="3828783" y="632320"/>
                    <a:pt x="4869192" y="282499"/>
                  </a:cubicBezTo>
                  <a:cubicBezTo>
                    <a:pt x="5158935" y="184348"/>
                    <a:pt x="5437264" y="113880"/>
                    <a:pt x="5701647" y="71097"/>
                  </a:cubicBezTo>
                  <a:lnTo>
                    <a:pt x="5701647" y="0"/>
                  </a:lnTo>
                  <a:close/>
                </a:path>
              </a:pathLst>
            </a:custGeom>
            <a:noFill/>
            <a:ln w="17972" cap="flat">
              <a:solidFill>
                <a:schemeClr val="bg2"/>
              </a:solidFill>
              <a:prstDash val="solid"/>
              <a:miter/>
            </a:ln>
          </p:spPr>
          <p:txBody>
            <a:bodyPr rtlCol="0" anchor="ctr"/>
            <a:lstStyle/>
            <a:p>
              <a:endParaRPr lang="es-AR" dirty="0"/>
            </a:p>
          </p:txBody>
        </p:sp>
        <p:sp>
          <p:nvSpPr>
            <p:cNvPr id="9" name="Forma libre: forma 8"/>
            <p:cNvSpPr/>
            <p:nvPr/>
          </p:nvSpPr>
          <p:spPr>
            <a:xfrm>
              <a:off x="5125965" y="1856064"/>
              <a:ext cx="7055890" cy="4993756"/>
            </a:xfrm>
            <a:custGeom>
              <a:avLst/>
              <a:gdLst>
                <a:gd name="connsiteX0" fmla="*/ 7055891 w 7055890"/>
                <a:gd name="connsiteY0" fmla="*/ 0 h 4993756"/>
                <a:gd name="connsiteX1" fmla="*/ 6738886 w 7055890"/>
                <a:gd name="connsiteY1" fmla="*/ 82422 h 4993756"/>
                <a:gd name="connsiteX2" fmla="*/ 4903429 w 7055890"/>
                <a:gd name="connsiteY2" fmla="*/ 856306 h 4993756"/>
                <a:gd name="connsiteX3" fmla="*/ 3115522 w 7055890"/>
                <a:gd name="connsiteY3" fmla="*/ 2024683 h 4993756"/>
                <a:gd name="connsiteX4" fmla="*/ 98905 w 7055890"/>
                <a:gd name="connsiteY4" fmla="*/ 4881764 h 4993756"/>
                <a:gd name="connsiteX5" fmla="*/ 0 w 7055890"/>
                <a:gd name="connsiteY5" fmla="*/ 4993756 h 4993756"/>
                <a:gd name="connsiteX6" fmla="*/ 92565 w 7055890"/>
                <a:gd name="connsiteY6" fmla="*/ 4993756 h 4993756"/>
                <a:gd name="connsiteX7" fmla="*/ 150894 w 7055890"/>
                <a:gd name="connsiteY7" fmla="*/ 4927693 h 4993756"/>
                <a:gd name="connsiteX8" fmla="*/ 3158001 w 7055890"/>
                <a:gd name="connsiteY8" fmla="*/ 2079421 h 4993756"/>
                <a:gd name="connsiteX9" fmla="*/ 6758540 w 7055890"/>
                <a:gd name="connsiteY9" fmla="*/ 148485 h 4993756"/>
                <a:gd name="connsiteX10" fmla="*/ 7055891 w 7055890"/>
                <a:gd name="connsiteY10" fmla="*/ 70468 h 4993756"/>
                <a:gd name="connsiteX11" fmla="*/ 7055891 w 7055890"/>
                <a:gd name="connsiteY11" fmla="*/ 0 h 499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55890" h="4993756">
                  <a:moveTo>
                    <a:pt x="7055891" y="0"/>
                  </a:moveTo>
                  <a:cubicBezTo>
                    <a:pt x="6951913" y="24538"/>
                    <a:pt x="6846034" y="51592"/>
                    <a:pt x="6738886" y="82422"/>
                  </a:cubicBezTo>
                  <a:cubicBezTo>
                    <a:pt x="6160035" y="247895"/>
                    <a:pt x="5542510" y="507744"/>
                    <a:pt x="4903429" y="856306"/>
                  </a:cubicBezTo>
                  <a:cubicBezTo>
                    <a:pt x="4306826" y="1180960"/>
                    <a:pt x="3705151" y="1574194"/>
                    <a:pt x="3115522" y="2024683"/>
                  </a:cubicBezTo>
                  <a:cubicBezTo>
                    <a:pt x="2131539" y="2772142"/>
                    <a:pt x="1144387" y="3707095"/>
                    <a:pt x="98905" y="4881764"/>
                  </a:cubicBezTo>
                  <a:cubicBezTo>
                    <a:pt x="65937" y="4918885"/>
                    <a:pt x="32969" y="4956636"/>
                    <a:pt x="0" y="4993756"/>
                  </a:cubicBezTo>
                  <a:lnTo>
                    <a:pt x="92565" y="4993756"/>
                  </a:lnTo>
                  <a:cubicBezTo>
                    <a:pt x="112220" y="4971735"/>
                    <a:pt x="131240" y="4949714"/>
                    <a:pt x="150894" y="4927693"/>
                  </a:cubicBezTo>
                  <a:cubicBezTo>
                    <a:pt x="1193840" y="3756171"/>
                    <a:pt x="2177188" y="2824364"/>
                    <a:pt x="3158001" y="2079421"/>
                  </a:cubicBezTo>
                  <a:cubicBezTo>
                    <a:pt x="4374031" y="1150131"/>
                    <a:pt x="5652828" y="464331"/>
                    <a:pt x="6758540" y="148485"/>
                  </a:cubicBezTo>
                  <a:cubicBezTo>
                    <a:pt x="6859348" y="119543"/>
                    <a:pt x="6958253" y="93747"/>
                    <a:pt x="7055891" y="70468"/>
                  </a:cubicBezTo>
                  <a:lnTo>
                    <a:pt x="7055891" y="0"/>
                  </a:lnTo>
                  <a:close/>
                </a:path>
              </a:pathLst>
            </a:custGeom>
            <a:noFill/>
            <a:ln w="17972" cap="flat">
              <a:solidFill>
                <a:schemeClr val="bg2"/>
              </a:solidFill>
              <a:prstDash val="solid"/>
              <a:miter/>
            </a:ln>
          </p:spPr>
          <p:txBody>
            <a:bodyPr rtlCol="0" anchor="ctr"/>
            <a:lstStyle/>
            <a:p>
              <a:endParaRPr lang="es-AR" dirty="0"/>
            </a:p>
          </p:txBody>
        </p:sp>
        <p:sp>
          <p:nvSpPr>
            <p:cNvPr id="10" name="Forma libre: forma 9"/>
            <p:cNvSpPr/>
            <p:nvPr/>
          </p:nvSpPr>
          <p:spPr>
            <a:xfrm>
              <a:off x="4405096" y="1186622"/>
              <a:ext cx="7777392" cy="5663827"/>
            </a:xfrm>
            <a:custGeom>
              <a:avLst/>
              <a:gdLst>
                <a:gd name="connsiteX0" fmla="*/ 7776759 w 7777392"/>
                <a:gd name="connsiteY0" fmla="*/ 0 h 5663827"/>
                <a:gd name="connsiteX1" fmla="*/ 7743156 w 7777392"/>
                <a:gd name="connsiteY1" fmla="*/ 8808 h 5663827"/>
                <a:gd name="connsiteX2" fmla="*/ 5842397 w 7777392"/>
                <a:gd name="connsiteY2" fmla="*/ 760043 h 5663827"/>
                <a:gd name="connsiteX3" fmla="*/ 3982847 w 7777392"/>
                <a:gd name="connsiteY3" fmla="*/ 1913948 h 5663827"/>
                <a:gd name="connsiteX4" fmla="*/ 820408 w 7777392"/>
                <a:gd name="connsiteY4" fmla="*/ 4758446 h 5663827"/>
                <a:gd name="connsiteX5" fmla="*/ 0 w 7777392"/>
                <a:gd name="connsiteY5" fmla="*/ 5663828 h 5663827"/>
                <a:gd name="connsiteX6" fmla="*/ 92566 w 7777392"/>
                <a:gd name="connsiteY6" fmla="*/ 5663828 h 5663827"/>
                <a:gd name="connsiteX7" fmla="*/ 871129 w 7777392"/>
                <a:gd name="connsiteY7" fmla="*/ 4805634 h 5663827"/>
                <a:gd name="connsiteX8" fmla="*/ 4024058 w 7777392"/>
                <a:gd name="connsiteY8" fmla="*/ 1969945 h 5663827"/>
                <a:gd name="connsiteX9" fmla="*/ 7761543 w 7777392"/>
                <a:gd name="connsiteY9" fmla="*/ 75501 h 5663827"/>
                <a:gd name="connsiteX10" fmla="*/ 7777393 w 7777392"/>
                <a:gd name="connsiteY10" fmla="*/ 71726 h 5663827"/>
                <a:gd name="connsiteX11" fmla="*/ 7777393 w 7777392"/>
                <a:gd name="connsiteY11" fmla="*/ 0 h 566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7392" h="5663827">
                  <a:moveTo>
                    <a:pt x="7776759" y="0"/>
                  </a:moveTo>
                  <a:cubicBezTo>
                    <a:pt x="7765347" y="3146"/>
                    <a:pt x="7754569" y="5663"/>
                    <a:pt x="7743156" y="8808"/>
                  </a:cubicBezTo>
                  <a:cubicBezTo>
                    <a:pt x="7145920" y="165473"/>
                    <a:pt x="6506204" y="418401"/>
                    <a:pt x="5842397" y="760043"/>
                  </a:cubicBezTo>
                  <a:cubicBezTo>
                    <a:pt x="5224238" y="1078405"/>
                    <a:pt x="4598470" y="1466605"/>
                    <a:pt x="3982847" y="1913948"/>
                  </a:cubicBezTo>
                  <a:cubicBezTo>
                    <a:pt x="2960190" y="2653228"/>
                    <a:pt x="1925487" y="3583148"/>
                    <a:pt x="820408" y="4758446"/>
                  </a:cubicBezTo>
                  <a:cubicBezTo>
                    <a:pt x="530666" y="5067370"/>
                    <a:pt x="256774" y="5371891"/>
                    <a:pt x="0" y="5663828"/>
                  </a:cubicBezTo>
                  <a:lnTo>
                    <a:pt x="92566" y="5663828"/>
                  </a:lnTo>
                  <a:cubicBezTo>
                    <a:pt x="337293" y="5386361"/>
                    <a:pt x="597237" y="5097570"/>
                    <a:pt x="871129" y="4805634"/>
                  </a:cubicBezTo>
                  <a:cubicBezTo>
                    <a:pt x="1973037" y="3634111"/>
                    <a:pt x="3004570" y="2706708"/>
                    <a:pt x="4024058" y="1969945"/>
                  </a:cubicBezTo>
                  <a:cubicBezTo>
                    <a:pt x="5294613" y="1046946"/>
                    <a:pt x="6621594" y="374359"/>
                    <a:pt x="7761543" y="75501"/>
                  </a:cubicBezTo>
                  <a:cubicBezTo>
                    <a:pt x="7766615" y="74242"/>
                    <a:pt x="7771687" y="72984"/>
                    <a:pt x="7777393" y="71726"/>
                  </a:cubicBezTo>
                  <a:lnTo>
                    <a:pt x="7777393" y="0"/>
                  </a:lnTo>
                  <a:close/>
                </a:path>
              </a:pathLst>
            </a:custGeom>
            <a:noFill/>
            <a:ln w="17972" cap="flat">
              <a:solidFill>
                <a:schemeClr val="bg2"/>
              </a:solidFill>
              <a:prstDash val="solid"/>
              <a:miter/>
            </a:ln>
          </p:spPr>
          <p:txBody>
            <a:bodyPr rtlCol="0" anchor="ctr"/>
            <a:lstStyle/>
            <a:p>
              <a:endParaRPr lang="es-AR" dirty="0"/>
            </a:p>
          </p:txBody>
        </p:sp>
        <p:sp>
          <p:nvSpPr>
            <p:cNvPr id="11" name="Forma libre: forma 10"/>
            <p:cNvSpPr/>
            <p:nvPr/>
          </p:nvSpPr>
          <p:spPr>
            <a:xfrm>
              <a:off x="9376998" y="5910833"/>
              <a:ext cx="2804857" cy="938987"/>
            </a:xfrm>
            <a:custGeom>
              <a:avLst/>
              <a:gdLst>
                <a:gd name="connsiteX0" fmla="*/ 2804858 w 2804857"/>
                <a:gd name="connsiteY0" fmla="*/ 89602 h 938987"/>
                <a:gd name="connsiteX1" fmla="*/ 2804858 w 2804857"/>
                <a:gd name="connsiteY1" fmla="*/ 19764 h 938987"/>
                <a:gd name="connsiteX2" fmla="*/ 990322 w 2804857"/>
                <a:gd name="connsiteY2" fmla="*/ 380910 h 938987"/>
                <a:gd name="connsiteX3" fmla="*/ 0 w 2804857"/>
                <a:gd name="connsiteY3" fmla="*/ 938987 h 938987"/>
                <a:gd name="connsiteX4" fmla="*/ 126168 w 2804857"/>
                <a:gd name="connsiteY4" fmla="*/ 938987 h 938987"/>
                <a:gd name="connsiteX5" fmla="*/ 1019487 w 2804857"/>
                <a:gd name="connsiteY5" fmla="*/ 443827 h 938987"/>
                <a:gd name="connsiteX6" fmla="*/ 2804858 w 2804857"/>
                <a:gd name="connsiteY6" fmla="*/ 89602 h 93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4857" h="938987">
                  <a:moveTo>
                    <a:pt x="2804858" y="89602"/>
                  </a:moveTo>
                  <a:lnTo>
                    <a:pt x="2804858" y="19764"/>
                  </a:lnTo>
                  <a:cubicBezTo>
                    <a:pt x="2291944" y="-51333"/>
                    <a:pt x="1671882" y="69468"/>
                    <a:pt x="990322" y="380910"/>
                  </a:cubicBezTo>
                  <a:cubicBezTo>
                    <a:pt x="668880" y="526878"/>
                    <a:pt x="336025" y="715001"/>
                    <a:pt x="0" y="938987"/>
                  </a:cubicBezTo>
                  <a:lnTo>
                    <a:pt x="126168" y="938987"/>
                  </a:lnTo>
                  <a:cubicBezTo>
                    <a:pt x="429224" y="742056"/>
                    <a:pt x="729111" y="575325"/>
                    <a:pt x="1019487" y="443827"/>
                  </a:cubicBezTo>
                  <a:cubicBezTo>
                    <a:pt x="1693439" y="135532"/>
                    <a:pt x="2303990" y="16618"/>
                    <a:pt x="2804858" y="89602"/>
                  </a:cubicBezTo>
                  <a:close/>
                </a:path>
              </a:pathLst>
            </a:custGeom>
            <a:noFill/>
            <a:ln w="17972" cap="flat">
              <a:solidFill>
                <a:schemeClr val="bg2"/>
              </a:solidFill>
              <a:prstDash val="solid"/>
              <a:miter/>
            </a:ln>
          </p:spPr>
          <p:txBody>
            <a:bodyPr rtlCol="0" anchor="ctr"/>
            <a:lstStyle/>
            <a:p>
              <a:endParaRPr lang="es-AR" dirty="0"/>
            </a:p>
          </p:txBody>
        </p:sp>
        <p:sp>
          <p:nvSpPr>
            <p:cNvPr id="12" name="Forma libre: forma 11"/>
            <p:cNvSpPr/>
            <p:nvPr/>
          </p:nvSpPr>
          <p:spPr>
            <a:xfrm>
              <a:off x="10484612" y="6585893"/>
              <a:ext cx="1697243" cy="263926"/>
            </a:xfrm>
            <a:custGeom>
              <a:avLst/>
              <a:gdLst>
                <a:gd name="connsiteX0" fmla="*/ 1697244 w 1697243"/>
                <a:gd name="connsiteY0" fmla="*/ 138722 h 263926"/>
                <a:gd name="connsiteX1" fmla="*/ 1697244 w 1697243"/>
                <a:gd name="connsiteY1" fmla="*/ 66367 h 263926"/>
                <a:gd name="connsiteX2" fmla="*/ 0 w 1697243"/>
                <a:gd name="connsiteY2" fmla="*/ 263927 h 263926"/>
                <a:gd name="connsiteX3" fmla="*/ 193373 w 1697243"/>
                <a:gd name="connsiteY3" fmla="*/ 263927 h 263926"/>
                <a:gd name="connsiteX4" fmla="*/ 1697244 w 1697243"/>
                <a:gd name="connsiteY4" fmla="*/ 138722 h 263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243" h="263926">
                  <a:moveTo>
                    <a:pt x="1697244" y="138722"/>
                  </a:moveTo>
                  <a:lnTo>
                    <a:pt x="1697244" y="66367"/>
                  </a:lnTo>
                  <a:cubicBezTo>
                    <a:pt x="1229978" y="-66390"/>
                    <a:pt x="648592" y="303"/>
                    <a:pt x="0" y="263927"/>
                  </a:cubicBezTo>
                  <a:lnTo>
                    <a:pt x="193373" y="263927"/>
                  </a:lnTo>
                  <a:cubicBezTo>
                    <a:pt x="768420" y="57558"/>
                    <a:pt x="1281967" y="14774"/>
                    <a:pt x="1697244" y="138722"/>
                  </a:cubicBezTo>
                  <a:close/>
                </a:path>
              </a:pathLst>
            </a:custGeom>
            <a:noFill/>
            <a:ln w="17972" cap="flat">
              <a:solidFill>
                <a:schemeClr val="bg2"/>
              </a:solidFill>
              <a:prstDash val="solid"/>
              <a:miter/>
            </a:ln>
          </p:spPr>
          <p:txBody>
            <a:bodyPr rtlCol="0" anchor="ctr"/>
            <a:lstStyle/>
            <a:p>
              <a:endParaRPr lang="es-AR" dirty="0"/>
            </a:p>
          </p:txBody>
        </p:sp>
        <p:sp>
          <p:nvSpPr>
            <p:cNvPr id="13" name="Forma libre: forma 12"/>
            <p:cNvSpPr/>
            <p:nvPr/>
          </p:nvSpPr>
          <p:spPr>
            <a:xfrm>
              <a:off x="8554053" y="5227752"/>
              <a:ext cx="3628435" cy="1622067"/>
            </a:xfrm>
            <a:custGeom>
              <a:avLst/>
              <a:gdLst>
                <a:gd name="connsiteX0" fmla="*/ 3627802 w 3628435"/>
                <a:gd name="connsiteY0" fmla="*/ 1315 h 1622067"/>
                <a:gd name="connsiteX1" fmla="*/ 3488954 w 3628435"/>
                <a:gd name="connsiteY1" fmla="*/ 686 h 1622067"/>
                <a:gd name="connsiteX2" fmla="*/ 2038975 w 3628435"/>
                <a:gd name="connsiteY2" fmla="*/ 351136 h 1622067"/>
                <a:gd name="connsiteX3" fmla="*/ 0 w 3628435"/>
                <a:gd name="connsiteY3" fmla="*/ 1622068 h 1622067"/>
                <a:gd name="connsiteX4" fmla="*/ 110952 w 3628435"/>
                <a:gd name="connsiteY4" fmla="*/ 1622068 h 1622067"/>
                <a:gd name="connsiteX5" fmla="*/ 2066871 w 3628435"/>
                <a:gd name="connsiteY5" fmla="*/ 414683 h 1622067"/>
                <a:gd name="connsiteX6" fmla="*/ 3628436 w 3628435"/>
                <a:gd name="connsiteY6" fmla="*/ 71154 h 1622067"/>
                <a:gd name="connsiteX7" fmla="*/ 3628436 w 3628435"/>
                <a:gd name="connsiteY7" fmla="*/ 1315 h 162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8435" h="1622067">
                  <a:moveTo>
                    <a:pt x="3627802" y="1315"/>
                  </a:moveTo>
                  <a:cubicBezTo>
                    <a:pt x="3582153" y="57"/>
                    <a:pt x="3535871" y="-573"/>
                    <a:pt x="3488954" y="686"/>
                  </a:cubicBezTo>
                  <a:cubicBezTo>
                    <a:pt x="3050854" y="10753"/>
                    <a:pt x="2562666" y="128408"/>
                    <a:pt x="2038975" y="351136"/>
                  </a:cubicBezTo>
                  <a:cubicBezTo>
                    <a:pt x="1387847" y="626085"/>
                    <a:pt x="687266" y="1064620"/>
                    <a:pt x="0" y="1622068"/>
                  </a:cubicBezTo>
                  <a:lnTo>
                    <a:pt x="110952" y="1622068"/>
                  </a:lnTo>
                  <a:cubicBezTo>
                    <a:pt x="771590" y="1094191"/>
                    <a:pt x="1442371" y="678307"/>
                    <a:pt x="2066871" y="414683"/>
                  </a:cubicBezTo>
                  <a:cubicBezTo>
                    <a:pt x="2642551" y="169934"/>
                    <a:pt x="3171315" y="55424"/>
                    <a:pt x="3628436" y="71154"/>
                  </a:cubicBezTo>
                  <a:lnTo>
                    <a:pt x="3628436" y="1315"/>
                  </a:lnTo>
                  <a:close/>
                </a:path>
              </a:pathLst>
            </a:custGeom>
            <a:noFill/>
            <a:ln w="17972" cap="flat">
              <a:solidFill>
                <a:schemeClr val="bg2"/>
              </a:solidFill>
              <a:prstDash val="solid"/>
              <a:miter/>
            </a:ln>
          </p:spPr>
          <p:txBody>
            <a:bodyPr rtlCol="0" anchor="ctr"/>
            <a:lstStyle/>
            <a:p>
              <a:endParaRPr lang="es-AR" dirty="0"/>
            </a:p>
          </p:txBody>
        </p:sp>
        <p:sp>
          <p:nvSpPr>
            <p:cNvPr id="14" name="Forma libre: forma 13"/>
            <p:cNvSpPr/>
            <p:nvPr/>
          </p:nvSpPr>
          <p:spPr>
            <a:xfrm>
              <a:off x="7143383" y="3865017"/>
              <a:ext cx="5038472" cy="2984802"/>
            </a:xfrm>
            <a:custGeom>
              <a:avLst/>
              <a:gdLst>
                <a:gd name="connsiteX0" fmla="*/ 5038473 w 5038472"/>
                <a:gd name="connsiteY0" fmla="*/ 0 h 2984802"/>
                <a:gd name="connsiteX1" fmla="*/ 3928957 w 5038472"/>
                <a:gd name="connsiteY1" fmla="*/ 272432 h 2984802"/>
                <a:gd name="connsiteX2" fmla="*/ 696776 w 5038472"/>
                <a:gd name="connsiteY2" fmla="*/ 2324170 h 2984802"/>
                <a:gd name="connsiteX3" fmla="*/ 0 w 5038472"/>
                <a:gd name="connsiteY3" fmla="*/ 2984803 h 2984802"/>
                <a:gd name="connsiteX4" fmla="*/ 98271 w 5038472"/>
                <a:gd name="connsiteY4" fmla="*/ 2984803 h 2984802"/>
                <a:gd name="connsiteX5" fmla="*/ 743693 w 5038472"/>
                <a:gd name="connsiteY5" fmla="*/ 2375763 h 2984802"/>
                <a:gd name="connsiteX6" fmla="*/ 3953048 w 5038472"/>
                <a:gd name="connsiteY6" fmla="*/ 337238 h 2984802"/>
                <a:gd name="connsiteX7" fmla="*/ 5038473 w 5038472"/>
                <a:gd name="connsiteY7" fmla="*/ 69839 h 2984802"/>
                <a:gd name="connsiteX8" fmla="*/ 5038473 w 5038472"/>
                <a:gd name="connsiteY8" fmla="*/ 0 h 298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472" h="2984802">
                  <a:moveTo>
                    <a:pt x="5038473" y="0"/>
                  </a:moveTo>
                  <a:cubicBezTo>
                    <a:pt x="4692304" y="38380"/>
                    <a:pt x="4320774" y="129610"/>
                    <a:pt x="3928957" y="272432"/>
                  </a:cubicBezTo>
                  <a:cubicBezTo>
                    <a:pt x="2912005" y="641758"/>
                    <a:pt x="1764448" y="1370342"/>
                    <a:pt x="696776" y="2324170"/>
                  </a:cubicBezTo>
                  <a:cubicBezTo>
                    <a:pt x="463461" y="2531168"/>
                    <a:pt x="231413" y="2751379"/>
                    <a:pt x="0" y="2984803"/>
                  </a:cubicBezTo>
                  <a:lnTo>
                    <a:pt x="98271" y="2984803"/>
                  </a:lnTo>
                  <a:cubicBezTo>
                    <a:pt x="312567" y="2770255"/>
                    <a:pt x="527496" y="2567661"/>
                    <a:pt x="743693" y="2375763"/>
                  </a:cubicBezTo>
                  <a:cubicBezTo>
                    <a:pt x="1804391" y="1427597"/>
                    <a:pt x="2944340" y="704046"/>
                    <a:pt x="3953048" y="337238"/>
                  </a:cubicBezTo>
                  <a:cubicBezTo>
                    <a:pt x="4337259" y="196931"/>
                    <a:pt x="4701180" y="107589"/>
                    <a:pt x="5038473" y="69839"/>
                  </a:cubicBezTo>
                  <a:lnTo>
                    <a:pt x="5038473" y="0"/>
                  </a:lnTo>
                  <a:close/>
                </a:path>
              </a:pathLst>
            </a:custGeom>
            <a:noFill/>
            <a:ln w="17972" cap="flat">
              <a:solidFill>
                <a:schemeClr val="bg2"/>
              </a:solidFill>
              <a:prstDash val="solid"/>
              <a:miter/>
            </a:ln>
          </p:spPr>
          <p:txBody>
            <a:bodyPr rtlCol="0" anchor="ctr"/>
            <a:lstStyle/>
            <a:p>
              <a:endParaRPr lang="es-AR" dirty="0"/>
            </a:p>
          </p:txBody>
        </p:sp>
        <p:sp>
          <p:nvSpPr>
            <p:cNvPr id="15" name="Forma libre: forma 14"/>
            <p:cNvSpPr/>
            <p:nvPr/>
          </p:nvSpPr>
          <p:spPr>
            <a:xfrm>
              <a:off x="7826211" y="4542638"/>
              <a:ext cx="4355644" cy="2307181"/>
            </a:xfrm>
            <a:custGeom>
              <a:avLst/>
              <a:gdLst>
                <a:gd name="connsiteX0" fmla="*/ 4355645 w 4355644"/>
                <a:gd name="connsiteY0" fmla="*/ 0 h 2307181"/>
                <a:gd name="connsiteX1" fmla="*/ 3001401 w 4355644"/>
                <a:gd name="connsiteY1" fmla="*/ 318362 h 2307181"/>
                <a:gd name="connsiteX2" fmla="*/ 0 w 4355644"/>
                <a:gd name="connsiteY2" fmla="*/ 2307182 h 2307181"/>
                <a:gd name="connsiteX3" fmla="*/ 102709 w 4355644"/>
                <a:gd name="connsiteY3" fmla="*/ 2307182 h 2307181"/>
                <a:gd name="connsiteX4" fmla="*/ 3026761 w 4355644"/>
                <a:gd name="connsiteY4" fmla="*/ 382538 h 2307181"/>
                <a:gd name="connsiteX5" fmla="*/ 4355011 w 4355644"/>
                <a:gd name="connsiteY5" fmla="*/ 69838 h 2307181"/>
                <a:gd name="connsiteX6" fmla="*/ 4355011 w 4355644"/>
                <a:gd name="connsiteY6" fmla="*/ 0 h 2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5644" h="2307181">
                  <a:moveTo>
                    <a:pt x="4355645" y="0"/>
                  </a:moveTo>
                  <a:cubicBezTo>
                    <a:pt x="3942270" y="19504"/>
                    <a:pt x="3487685" y="126464"/>
                    <a:pt x="3001401" y="318362"/>
                  </a:cubicBezTo>
                  <a:cubicBezTo>
                    <a:pt x="2049752" y="691463"/>
                    <a:pt x="988421" y="1395509"/>
                    <a:pt x="0" y="2307182"/>
                  </a:cubicBezTo>
                  <a:lnTo>
                    <a:pt x="102709" y="2307182"/>
                  </a:lnTo>
                  <a:cubicBezTo>
                    <a:pt x="1068940" y="1425709"/>
                    <a:pt x="2101107" y="745572"/>
                    <a:pt x="3026761" y="382538"/>
                  </a:cubicBezTo>
                  <a:cubicBezTo>
                    <a:pt x="3506072" y="193157"/>
                    <a:pt x="3953048" y="89343"/>
                    <a:pt x="4355011" y="69838"/>
                  </a:cubicBezTo>
                  <a:lnTo>
                    <a:pt x="4355011" y="0"/>
                  </a:lnTo>
                  <a:close/>
                </a:path>
              </a:pathLst>
            </a:custGeom>
            <a:noFill/>
            <a:ln w="17972" cap="flat">
              <a:solidFill>
                <a:schemeClr val="bg2"/>
              </a:solidFill>
              <a:prstDash val="solid"/>
              <a:miter/>
            </a:ln>
          </p:spPr>
          <p:txBody>
            <a:bodyPr rtlCol="0" anchor="ctr"/>
            <a:lstStyle/>
            <a:p>
              <a:endParaRPr lang="es-AR" dirty="0"/>
            </a:p>
          </p:txBody>
        </p:sp>
        <p:sp>
          <p:nvSpPr>
            <p:cNvPr id="16" name="Forma libre: forma 15"/>
            <p:cNvSpPr/>
            <p:nvPr/>
          </p:nvSpPr>
          <p:spPr>
            <a:xfrm>
              <a:off x="9510" y="8808"/>
              <a:ext cx="9032097" cy="6837866"/>
            </a:xfrm>
            <a:custGeom>
              <a:avLst/>
              <a:gdLst>
                <a:gd name="connsiteX0" fmla="*/ 5294612 w 9032097"/>
                <a:gd name="connsiteY0" fmla="*/ 2767109 h 6837866"/>
                <a:gd name="connsiteX1" fmla="*/ 9032097 w 9032097"/>
                <a:gd name="connsiteY1" fmla="*/ 0 h 6837866"/>
                <a:gd name="connsiteX2" fmla="*/ 8897688 w 9032097"/>
                <a:gd name="connsiteY2" fmla="*/ 0 h 6837866"/>
                <a:gd name="connsiteX3" fmla="*/ 5248964 w 9032097"/>
                <a:gd name="connsiteY3" fmla="*/ 2714887 h 6837866"/>
                <a:gd name="connsiteX4" fmla="*/ 3697543 w 9032097"/>
                <a:gd name="connsiteY4" fmla="*/ 4112283 h 6837866"/>
                <a:gd name="connsiteX5" fmla="*/ 0 w 9032097"/>
                <a:gd name="connsiteY5" fmla="*/ 6765511 h 6837866"/>
                <a:gd name="connsiteX6" fmla="*/ 0 w 9032097"/>
                <a:gd name="connsiteY6" fmla="*/ 6837866 h 6837866"/>
                <a:gd name="connsiteX7" fmla="*/ 3745093 w 9032097"/>
                <a:gd name="connsiteY7" fmla="*/ 4163246 h 6837866"/>
                <a:gd name="connsiteX8" fmla="*/ 5294612 w 9032097"/>
                <a:gd name="connsiteY8" fmla="*/ 2767109 h 683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2097" h="6837866">
                  <a:moveTo>
                    <a:pt x="5294612" y="2767109"/>
                  </a:moveTo>
                  <a:cubicBezTo>
                    <a:pt x="6656465" y="1589294"/>
                    <a:pt x="7845232" y="709079"/>
                    <a:pt x="9032097" y="0"/>
                  </a:cubicBezTo>
                  <a:lnTo>
                    <a:pt x="8897688" y="0"/>
                  </a:lnTo>
                  <a:cubicBezTo>
                    <a:pt x="7739987" y="700900"/>
                    <a:pt x="6575945" y="1567273"/>
                    <a:pt x="5248964" y="2714887"/>
                  </a:cubicBezTo>
                  <a:cubicBezTo>
                    <a:pt x="4686598" y="3201868"/>
                    <a:pt x="4183828" y="3664311"/>
                    <a:pt x="3697543" y="4112283"/>
                  </a:cubicBezTo>
                  <a:cubicBezTo>
                    <a:pt x="2315402" y="5384474"/>
                    <a:pt x="1215396" y="6396815"/>
                    <a:pt x="0" y="6765511"/>
                  </a:cubicBezTo>
                  <a:lnTo>
                    <a:pt x="0" y="6837866"/>
                  </a:lnTo>
                  <a:cubicBezTo>
                    <a:pt x="1238220" y="6469799"/>
                    <a:pt x="2348371" y="5448021"/>
                    <a:pt x="3745093" y="4163246"/>
                  </a:cubicBezTo>
                  <a:cubicBezTo>
                    <a:pt x="4230745" y="3715275"/>
                    <a:pt x="4732880" y="3252831"/>
                    <a:pt x="5294612" y="2767109"/>
                  </a:cubicBezTo>
                  <a:close/>
                </a:path>
              </a:pathLst>
            </a:custGeom>
            <a:noFill/>
            <a:ln w="17972" cap="flat">
              <a:solidFill>
                <a:schemeClr val="bg2"/>
              </a:solidFill>
              <a:prstDash val="solid"/>
              <a:miter/>
            </a:ln>
          </p:spPr>
          <p:txBody>
            <a:bodyPr rtlCol="0" anchor="ctr"/>
            <a:lstStyle/>
            <a:p>
              <a:endParaRPr lang="es-AR" dirty="0"/>
            </a:p>
          </p:txBody>
        </p:sp>
        <p:sp>
          <p:nvSpPr>
            <p:cNvPr id="17" name="Forma libre: forma 16"/>
            <p:cNvSpPr/>
            <p:nvPr/>
          </p:nvSpPr>
          <p:spPr>
            <a:xfrm>
              <a:off x="8876" y="8808"/>
              <a:ext cx="6830182" cy="5040944"/>
            </a:xfrm>
            <a:custGeom>
              <a:avLst/>
              <a:gdLst>
                <a:gd name="connsiteX0" fmla="*/ 5325045 w 6830182"/>
                <a:gd name="connsiteY0" fmla="*/ 1129368 h 5040944"/>
                <a:gd name="connsiteX1" fmla="*/ 6830183 w 6830182"/>
                <a:gd name="connsiteY1" fmla="*/ 0 h 5040944"/>
                <a:gd name="connsiteX2" fmla="*/ 6710356 w 6830182"/>
                <a:gd name="connsiteY2" fmla="*/ 0 h 5040944"/>
                <a:gd name="connsiteX3" fmla="*/ 5281298 w 6830182"/>
                <a:gd name="connsiteY3" fmla="*/ 1075259 h 5040944"/>
                <a:gd name="connsiteX4" fmla="*/ 3639848 w 6830182"/>
                <a:gd name="connsiteY4" fmla="*/ 2413513 h 5040944"/>
                <a:gd name="connsiteX5" fmla="*/ 0 w 6830182"/>
                <a:gd name="connsiteY5" fmla="*/ 4965444 h 5040944"/>
                <a:gd name="connsiteX6" fmla="*/ 0 w 6830182"/>
                <a:gd name="connsiteY6" fmla="*/ 5040945 h 5040944"/>
                <a:gd name="connsiteX7" fmla="*/ 3684862 w 6830182"/>
                <a:gd name="connsiteY7" fmla="*/ 2466363 h 5040944"/>
                <a:gd name="connsiteX8" fmla="*/ 5325045 w 6830182"/>
                <a:gd name="connsiteY8" fmla="*/ 1129368 h 504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182" h="5040944">
                  <a:moveTo>
                    <a:pt x="5325045" y="1129368"/>
                  </a:moveTo>
                  <a:cubicBezTo>
                    <a:pt x="5849371" y="717259"/>
                    <a:pt x="6348336" y="342900"/>
                    <a:pt x="6830183" y="0"/>
                  </a:cubicBezTo>
                  <a:lnTo>
                    <a:pt x="6710356" y="0"/>
                  </a:lnTo>
                  <a:cubicBezTo>
                    <a:pt x="6251967" y="327800"/>
                    <a:pt x="5777728" y="685171"/>
                    <a:pt x="5281298" y="1075259"/>
                  </a:cubicBezTo>
                  <a:cubicBezTo>
                    <a:pt x="4692304" y="1538960"/>
                    <a:pt x="4157199" y="1983787"/>
                    <a:pt x="3639848" y="2413513"/>
                  </a:cubicBezTo>
                  <a:cubicBezTo>
                    <a:pt x="2288774" y="3535960"/>
                    <a:pt x="1171649" y="4463992"/>
                    <a:pt x="0" y="4965444"/>
                  </a:cubicBezTo>
                  <a:lnTo>
                    <a:pt x="0" y="5040945"/>
                  </a:lnTo>
                  <a:cubicBezTo>
                    <a:pt x="1190670" y="4538864"/>
                    <a:pt x="2317938" y="3602023"/>
                    <a:pt x="3684862" y="2466363"/>
                  </a:cubicBezTo>
                  <a:cubicBezTo>
                    <a:pt x="4201580" y="2037267"/>
                    <a:pt x="4736684" y="1593069"/>
                    <a:pt x="5325045" y="1129368"/>
                  </a:cubicBezTo>
                  <a:close/>
                </a:path>
              </a:pathLst>
            </a:custGeom>
            <a:noFill/>
            <a:ln w="17972" cap="flat">
              <a:solidFill>
                <a:schemeClr val="bg2"/>
              </a:solidFill>
              <a:prstDash val="solid"/>
              <a:miter/>
            </a:ln>
          </p:spPr>
          <p:txBody>
            <a:bodyPr rtlCol="0" anchor="ctr"/>
            <a:lstStyle/>
            <a:p>
              <a:endParaRPr lang="es-AR" dirty="0"/>
            </a:p>
          </p:txBody>
        </p:sp>
        <p:sp>
          <p:nvSpPr>
            <p:cNvPr id="18" name="Forma libre: forma 17"/>
            <p:cNvSpPr/>
            <p:nvPr/>
          </p:nvSpPr>
          <p:spPr>
            <a:xfrm>
              <a:off x="8876" y="8808"/>
              <a:ext cx="4644752" cy="3191172"/>
            </a:xfrm>
            <a:custGeom>
              <a:avLst/>
              <a:gdLst>
                <a:gd name="connsiteX0" fmla="*/ 3620828 w 4644752"/>
                <a:gd name="connsiteY0" fmla="*/ 768851 h 3191172"/>
                <a:gd name="connsiteX1" fmla="*/ 4644753 w 4644752"/>
                <a:gd name="connsiteY1" fmla="*/ 0 h 3191172"/>
                <a:gd name="connsiteX2" fmla="*/ 4528095 w 4644752"/>
                <a:gd name="connsiteY2" fmla="*/ 0 h 3191172"/>
                <a:gd name="connsiteX3" fmla="*/ 3578349 w 4644752"/>
                <a:gd name="connsiteY3" fmla="*/ 713484 h 3191172"/>
                <a:gd name="connsiteX4" fmla="*/ 0 w 4644752"/>
                <a:gd name="connsiteY4" fmla="*/ 3115042 h 3191172"/>
                <a:gd name="connsiteX5" fmla="*/ 0 w 4644752"/>
                <a:gd name="connsiteY5" fmla="*/ 3191172 h 3191172"/>
                <a:gd name="connsiteX6" fmla="*/ 1050554 w 4644752"/>
                <a:gd name="connsiteY6" fmla="*/ 2602894 h 3191172"/>
                <a:gd name="connsiteX7" fmla="*/ 3620828 w 4644752"/>
                <a:gd name="connsiteY7" fmla="*/ 768851 h 319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4752" h="3191172">
                  <a:moveTo>
                    <a:pt x="3620828" y="768851"/>
                  </a:moveTo>
                  <a:cubicBezTo>
                    <a:pt x="3953049" y="517810"/>
                    <a:pt x="4292244" y="261737"/>
                    <a:pt x="4644753" y="0"/>
                  </a:cubicBezTo>
                  <a:lnTo>
                    <a:pt x="4528095" y="0"/>
                  </a:lnTo>
                  <a:cubicBezTo>
                    <a:pt x="4202214" y="242861"/>
                    <a:pt x="3887112" y="480060"/>
                    <a:pt x="3578349" y="713484"/>
                  </a:cubicBezTo>
                  <a:cubicBezTo>
                    <a:pt x="2260243" y="1708837"/>
                    <a:pt x="1138681" y="2555706"/>
                    <a:pt x="0" y="3115042"/>
                  </a:cubicBezTo>
                  <a:lnTo>
                    <a:pt x="0" y="3191172"/>
                  </a:lnTo>
                  <a:cubicBezTo>
                    <a:pt x="335391" y="3027587"/>
                    <a:pt x="683462" y="2832543"/>
                    <a:pt x="1050554" y="2602894"/>
                  </a:cubicBezTo>
                  <a:cubicBezTo>
                    <a:pt x="1866524" y="2093263"/>
                    <a:pt x="2718632" y="1450247"/>
                    <a:pt x="3620828" y="768851"/>
                  </a:cubicBezTo>
                  <a:close/>
                </a:path>
              </a:pathLst>
            </a:custGeom>
            <a:noFill/>
            <a:ln w="17972" cap="flat">
              <a:solidFill>
                <a:schemeClr val="bg2"/>
              </a:solidFill>
              <a:prstDash val="solid"/>
              <a:miter/>
            </a:ln>
          </p:spPr>
          <p:txBody>
            <a:bodyPr rtlCol="0" anchor="ctr"/>
            <a:lstStyle/>
            <a:p>
              <a:endParaRPr lang="es-AR" dirty="0"/>
            </a:p>
          </p:txBody>
        </p:sp>
        <p:sp>
          <p:nvSpPr>
            <p:cNvPr id="19" name="Forma libre: forma 18"/>
            <p:cNvSpPr/>
            <p:nvPr/>
          </p:nvSpPr>
          <p:spPr>
            <a:xfrm>
              <a:off x="8876" y="9437"/>
              <a:ext cx="5753000" cy="4119833"/>
            </a:xfrm>
            <a:custGeom>
              <a:avLst/>
              <a:gdLst>
                <a:gd name="connsiteX0" fmla="*/ 3653796 w 5753000"/>
                <a:gd name="connsiteY0" fmla="*/ 1616978 h 4119833"/>
                <a:gd name="connsiteX1" fmla="*/ 5344065 w 5753000"/>
                <a:gd name="connsiteY1" fmla="*/ 303262 h 4119833"/>
                <a:gd name="connsiteX2" fmla="*/ 5753001 w 5753000"/>
                <a:gd name="connsiteY2" fmla="*/ 0 h 4119833"/>
                <a:gd name="connsiteX3" fmla="*/ 5635709 w 5753000"/>
                <a:gd name="connsiteY3" fmla="*/ 0 h 4119833"/>
                <a:gd name="connsiteX4" fmla="*/ 5302221 w 5753000"/>
                <a:gd name="connsiteY4" fmla="*/ 248524 h 4119833"/>
                <a:gd name="connsiteX5" fmla="*/ 3610049 w 5753000"/>
                <a:gd name="connsiteY5" fmla="*/ 1564127 h 4119833"/>
                <a:gd name="connsiteX6" fmla="*/ 0 w 5753000"/>
                <a:gd name="connsiteY6" fmla="*/ 4043704 h 4119833"/>
                <a:gd name="connsiteX7" fmla="*/ 0 w 5753000"/>
                <a:gd name="connsiteY7" fmla="*/ 4119833 h 4119833"/>
                <a:gd name="connsiteX8" fmla="*/ 1237586 w 5753000"/>
                <a:gd name="connsiteY8" fmla="*/ 3423337 h 4119833"/>
                <a:gd name="connsiteX9" fmla="*/ 3653796 w 5753000"/>
                <a:gd name="connsiteY9" fmla="*/ 1616978 h 411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3000" h="4119833">
                  <a:moveTo>
                    <a:pt x="3653796" y="1616978"/>
                  </a:moveTo>
                  <a:cubicBezTo>
                    <a:pt x="4187632" y="1194802"/>
                    <a:pt x="4739854" y="757526"/>
                    <a:pt x="5344065" y="303262"/>
                  </a:cubicBezTo>
                  <a:cubicBezTo>
                    <a:pt x="5482279" y="199448"/>
                    <a:pt x="5617957" y="98780"/>
                    <a:pt x="5753001" y="0"/>
                  </a:cubicBezTo>
                  <a:lnTo>
                    <a:pt x="5635709" y="0"/>
                  </a:lnTo>
                  <a:cubicBezTo>
                    <a:pt x="5525392" y="81163"/>
                    <a:pt x="5414440" y="164215"/>
                    <a:pt x="5302221" y="248524"/>
                  </a:cubicBezTo>
                  <a:cubicBezTo>
                    <a:pt x="4697376" y="703417"/>
                    <a:pt x="4144519" y="1140693"/>
                    <a:pt x="3610049" y="1564127"/>
                  </a:cubicBezTo>
                  <a:cubicBezTo>
                    <a:pt x="2274826" y="2619882"/>
                    <a:pt x="1154531" y="3506388"/>
                    <a:pt x="0" y="4043704"/>
                  </a:cubicBezTo>
                  <a:lnTo>
                    <a:pt x="0" y="4119833"/>
                  </a:lnTo>
                  <a:cubicBezTo>
                    <a:pt x="391818" y="3939260"/>
                    <a:pt x="799486" y="3709612"/>
                    <a:pt x="1237586" y="3423337"/>
                  </a:cubicBezTo>
                  <a:cubicBezTo>
                    <a:pt x="2002202" y="2924402"/>
                    <a:pt x="2804224" y="2289565"/>
                    <a:pt x="3653796" y="1616978"/>
                  </a:cubicBezTo>
                  <a:close/>
                </a:path>
              </a:pathLst>
            </a:custGeom>
            <a:noFill/>
            <a:ln w="17972" cap="flat">
              <a:solidFill>
                <a:schemeClr val="bg2"/>
              </a:solidFill>
              <a:prstDash val="solid"/>
              <a:miter/>
            </a:ln>
          </p:spPr>
          <p:txBody>
            <a:bodyPr rtlCol="0" anchor="ctr"/>
            <a:lstStyle/>
            <a:p>
              <a:endParaRPr lang="es-AR" dirty="0"/>
            </a:p>
          </p:txBody>
        </p:sp>
        <p:sp>
          <p:nvSpPr>
            <p:cNvPr id="20" name="Forma libre: forma 19"/>
            <p:cNvSpPr/>
            <p:nvPr/>
          </p:nvSpPr>
          <p:spPr>
            <a:xfrm>
              <a:off x="3626533" y="514035"/>
              <a:ext cx="8555322" cy="6336414"/>
            </a:xfrm>
            <a:custGeom>
              <a:avLst/>
              <a:gdLst>
                <a:gd name="connsiteX0" fmla="*/ 4916109 w 8555322"/>
                <a:gd name="connsiteY0" fmla="*/ 1800697 h 6336414"/>
                <a:gd name="connsiteX1" fmla="*/ 1603410 w 8555322"/>
                <a:gd name="connsiteY1" fmla="*/ 4632611 h 6336414"/>
                <a:gd name="connsiteX2" fmla="*/ 171183 w 8555322"/>
                <a:gd name="connsiteY2" fmla="*/ 6150179 h 6336414"/>
                <a:gd name="connsiteX3" fmla="*/ 0 w 8555322"/>
                <a:gd name="connsiteY3" fmla="*/ 6336415 h 6336414"/>
                <a:gd name="connsiteX4" fmla="*/ 94468 w 8555322"/>
                <a:gd name="connsiteY4" fmla="*/ 6336415 h 6336414"/>
                <a:gd name="connsiteX5" fmla="*/ 222537 w 8555322"/>
                <a:gd name="connsiteY5" fmla="*/ 6196738 h 6336414"/>
                <a:gd name="connsiteX6" fmla="*/ 1652863 w 8555322"/>
                <a:gd name="connsiteY6" fmla="*/ 4681686 h 6336414"/>
                <a:gd name="connsiteX7" fmla="*/ 4955417 w 8555322"/>
                <a:gd name="connsiteY7" fmla="*/ 1857952 h 6336414"/>
                <a:gd name="connsiteX8" fmla="*/ 8555322 w 8555322"/>
                <a:gd name="connsiteY8" fmla="*/ 72355 h 6336414"/>
                <a:gd name="connsiteX9" fmla="*/ 8555322 w 8555322"/>
                <a:gd name="connsiteY9" fmla="*/ 0 h 6336414"/>
                <a:gd name="connsiteX10" fmla="*/ 6847935 w 8555322"/>
                <a:gd name="connsiteY10" fmla="*/ 661891 h 6336414"/>
                <a:gd name="connsiteX11" fmla="*/ 4916109 w 8555322"/>
                <a:gd name="connsiteY11" fmla="*/ 1800697 h 633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5322" h="6336414">
                  <a:moveTo>
                    <a:pt x="4916109" y="1800697"/>
                  </a:moveTo>
                  <a:cubicBezTo>
                    <a:pt x="3853509" y="2531168"/>
                    <a:pt x="2769353" y="3457313"/>
                    <a:pt x="1603410" y="4632611"/>
                  </a:cubicBezTo>
                  <a:cubicBezTo>
                    <a:pt x="1075280" y="5165521"/>
                    <a:pt x="594701" y="5688365"/>
                    <a:pt x="171183" y="6150179"/>
                  </a:cubicBezTo>
                  <a:cubicBezTo>
                    <a:pt x="113488" y="6213096"/>
                    <a:pt x="56427" y="6274756"/>
                    <a:pt x="0" y="6336415"/>
                  </a:cubicBezTo>
                  <a:lnTo>
                    <a:pt x="94468" y="6336415"/>
                  </a:lnTo>
                  <a:cubicBezTo>
                    <a:pt x="136946" y="6290485"/>
                    <a:pt x="179425" y="6243926"/>
                    <a:pt x="222537" y="6196738"/>
                  </a:cubicBezTo>
                  <a:cubicBezTo>
                    <a:pt x="646056" y="5735553"/>
                    <a:pt x="1125367" y="5213339"/>
                    <a:pt x="1652863" y="4681686"/>
                  </a:cubicBezTo>
                  <a:cubicBezTo>
                    <a:pt x="2816270" y="3509534"/>
                    <a:pt x="3896621" y="2585907"/>
                    <a:pt x="4955417" y="1857952"/>
                  </a:cubicBezTo>
                  <a:cubicBezTo>
                    <a:pt x="5835423" y="1249540"/>
                    <a:pt x="7152894" y="464960"/>
                    <a:pt x="8555322" y="72355"/>
                  </a:cubicBezTo>
                  <a:lnTo>
                    <a:pt x="8555322" y="0"/>
                  </a:lnTo>
                  <a:cubicBezTo>
                    <a:pt x="8013879" y="150373"/>
                    <a:pt x="7441368" y="372471"/>
                    <a:pt x="6847935" y="661891"/>
                  </a:cubicBezTo>
                  <a:cubicBezTo>
                    <a:pt x="6208220" y="973962"/>
                    <a:pt x="5558360" y="1357129"/>
                    <a:pt x="4916109" y="1800697"/>
                  </a:cubicBezTo>
                  <a:close/>
                </a:path>
              </a:pathLst>
            </a:custGeom>
            <a:noFill/>
            <a:ln w="17972" cap="flat">
              <a:solidFill>
                <a:schemeClr val="bg2"/>
              </a:solidFill>
              <a:prstDash val="solid"/>
              <a:miter/>
            </a:ln>
          </p:spPr>
          <p:txBody>
            <a:bodyPr rtlCol="0" anchor="ctr"/>
            <a:lstStyle/>
            <a:p>
              <a:endParaRPr lang="es-AR" dirty="0"/>
            </a:p>
          </p:txBody>
        </p:sp>
        <p:sp>
          <p:nvSpPr>
            <p:cNvPr id="21" name="Forma libre: forma 20"/>
            <p:cNvSpPr/>
            <p:nvPr/>
          </p:nvSpPr>
          <p:spPr>
            <a:xfrm>
              <a:off x="8876" y="9437"/>
              <a:ext cx="7907364" cy="5947584"/>
            </a:xfrm>
            <a:custGeom>
              <a:avLst/>
              <a:gdLst>
                <a:gd name="connsiteX0" fmla="*/ 5308561 w 7907364"/>
                <a:gd name="connsiteY0" fmla="*/ 1950440 h 5947584"/>
                <a:gd name="connsiteX1" fmla="*/ 7907365 w 7907364"/>
                <a:gd name="connsiteY1" fmla="*/ 0 h 5947584"/>
                <a:gd name="connsiteX2" fmla="*/ 7783099 w 7907364"/>
                <a:gd name="connsiteY2" fmla="*/ 0 h 5947584"/>
                <a:gd name="connsiteX3" fmla="*/ 5264180 w 7907364"/>
                <a:gd name="connsiteY3" fmla="*/ 1896961 h 5947584"/>
                <a:gd name="connsiteX4" fmla="*/ 3669012 w 7907364"/>
                <a:gd name="connsiteY4" fmla="*/ 3262269 h 5947584"/>
                <a:gd name="connsiteX5" fmla="*/ 0 w 7907364"/>
                <a:gd name="connsiteY5" fmla="*/ 5873342 h 5947584"/>
                <a:gd name="connsiteX6" fmla="*/ 0 w 7907364"/>
                <a:gd name="connsiteY6" fmla="*/ 5947585 h 5947584"/>
                <a:gd name="connsiteX7" fmla="*/ 3714661 w 7907364"/>
                <a:gd name="connsiteY7" fmla="*/ 3314490 h 5947584"/>
                <a:gd name="connsiteX8" fmla="*/ 5308561 w 7907364"/>
                <a:gd name="connsiteY8" fmla="*/ 1950440 h 594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7364" h="5947584">
                  <a:moveTo>
                    <a:pt x="5308561" y="1950440"/>
                  </a:moveTo>
                  <a:cubicBezTo>
                    <a:pt x="6238653" y="1184106"/>
                    <a:pt x="7088225" y="545494"/>
                    <a:pt x="7907365" y="0"/>
                  </a:cubicBezTo>
                  <a:lnTo>
                    <a:pt x="7783099" y="0"/>
                  </a:lnTo>
                  <a:cubicBezTo>
                    <a:pt x="6988051" y="534169"/>
                    <a:pt x="6163205" y="1155793"/>
                    <a:pt x="5264180" y="1896961"/>
                  </a:cubicBezTo>
                  <a:cubicBezTo>
                    <a:pt x="4689133" y="2371358"/>
                    <a:pt x="4170514" y="2824364"/>
                    <a:pt x="3669012" y="3262269"/>
                  </a:cubicBezTo>
                  <a:cubicBezTo>
                    <a:pt x="2301454" y="4456442"/>
                    <a:pt x="1191304" y="5426629"/>
                    <a:pt x="0" y="5873342"/>
                  </a:cubicBezTo>
                  <a:lnTo>
                    <a:pt x="0" y="5947585"/>
                  </a:lnTo>
                  <a:cubicBezTo>
                    <a:pt x="1212226" y="5500871"/>
                    <a:pt x="2333155" y="4521876"/>
                    <a:pt x="3714661" y="3314490"/>
                  </a:cubicBezTo>
                  <a:cubicBezTo>
                    <a:pt x="4216163" y="2876585"/>
                    <a:pt x="4734148" y="2424209"/>
                    <a:pt x="5308561" y="1950440"/>
                  </a:cubicBezTo>
                  <a:close/>
                </a:path>
              </a:pathLst>
            </a:custGeom>
            <a:noFill/>
            <a:ln w="17972" cap="flat">
              <a:solidFill>
                <a:schemeClr val="bg2"/>
              </a:solidFill>
              <a:prstDash val="solid"/>
              <a:miter/>
            </a:ln>
          </p:spPr>
          <p:txBody>
            <a:bodyPr rtlCol="0" anchor="ctr"/>
            <a:lstStyle/>
            <a:p>
              <a:endParaRPr lang="es-AR" dirty="0"/>
            </a:p>
          </p:txBody>
        </p:sp>
        <p:sp>
          <p:nvSpPr>
            <p:cNvPr id="22" name="Forma libre: forma 21"/>
            <p:cNvSpPr/>
            <p:nvPr/>
          </p:nvSpPr>
          <p:spPr>
            <a:xfrm>
              <a:off x="8876" y="8808"/>
              <a:ext cx="3473103" cy="2256848"/>
            </a:xfrm>
            <a:custGeom>
              <a:avLst/>
              <a:gdLst>
                <a:gd name="connsiteX0" fmla="*/ 3473103 w 3473103"/>
                <a:gd name="connsiteY0" fmla="*/ 0 h 2256848"/>
                <a:gd name="connsiteX1" fmla="*/ 3354544 w 3473103"/>
                <a:gd name="connsiteY1" fmla="*/ 0 h 2256848"/>
                <a:gd name="connsiteX2" fmla="*/ 0 w 3473103"/>
                <a:gd name="connsiteY2" fmla="*/ 2180718 h 2256848"/>
                <a:gd name="connsiteX3" fmla="*/ 0 w 3473103"/>
                <a:gd name="connsiteY3" fmla="*/ 2256848 h 2256848"/>
                <a:gd name="connsiteX4" fmla="*/ 859083 w 3473103"/>
                <a:gd name="connsiteY4" fmla="*/ 1781193 h 2256848"/>
                <a:gd name="connsiteX5" fmla="*/ 3473103 w 3473103"/>
                <a:gd name="connsiteY5" fmla="*/ 0 h 225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3103" h="2256848">
                  <a:moveTo>
                    <a:pt x="3473103" y="0"/>
                  </a:moveTo>
                  <a:lnTo>
                    <a:pt x="3354544" y="0"/>
                  </a:lnTo>
                  <a:cubicBezTo>
                    <a:pt x="2134710" y="880215"/>
                    <a:pt x="1069574" y="1637741"/>
                    <a:pt x="0" y="2180718"/>
                  </a:cubicBezTo>
                  <a:lnTo>
                    <a:pt x="0" y="2256848"/>
                  </a:lnTo>
                  <a:cubicBezTo>
                    <a:pt x="276428" y="2117801"/>
                    <a:pt x="561732" y="1959249"/>
                    <a:pt x="859083" y="1781193"/>
                  </a:cubicBezTo>
                  <a:cubicBezTo>
                    <a:pt x="1692805" y="1281628"/>
                    <a:pt x="2558862" y="660004"/>
                    <a:pt x="3473103" y="0"/>
                  </a:cubicBezTo>
                  <a:close/>
                </a:path>
              </a:pathLst>
            </a:custGeom>
            <a:noFill/>
            <a:ln w="17972" cap="flat">
              <a:solidFill>
                <a:schemeClr val="bg2"/>
              </a:solidFill>
              <a:prstDash val="solid"/>
              <a:miter/>
            </a:ln>
          </p:spPr>
          <p:txBody>
            <a:bodyPr rtlCol="0" anchor="ctr"/>
            <a:lstStyle/>
            <a:p>
              <a:endParaRPr lang="es-AR" dirty="0"/>
            </a:p>
          </p:txBody>
        </p:sp>
        <p:sp>
          <p:nvSpPr>
            <p:cNvPr id="23" name="Forma libre: forma 22"/>
            <p:cNvSpPr/>
            <p:nvPr/>
          </p:nvSpPr>
          <p:spPr>
            <a:xfrm>
              <a:off x="1637646" y="8808"/>
              <a:ext cx="8646619" cy="6841011"/>
            </a:xfrm>
            <a:custGeom>
              <a:avLst/>
              <a:gdLst>
                <a:gd name="connsiteX0" fmla="*/ 3608148 w 8646619"/>
                <a:gd name="connsiteY0" fmla="*/ 3527151 h 6841011"/>
                <a:gd name="connsiteX1" fmla="*/ 2097937 w 8646619"/>
                <a:gd name="connsiteY1" fmla="*/ 4960410 h 6841011"/>
                <a:gd name="connsiteX2" fmla="*/ 0 w 8646619"/>
                <a:gd name="connsiteY2" fmla="*/ 6841012 h 6841011"/>
                <a:gd name="connsiteX3" fmla="*/ 116658 w 8646619"/>
                <a:gd name="connsiteY3" fmla="*/ 6841012 h 6841011"/>
                <a:gd name="connsiteX4" fmla="*/ 2146756 w 8646619"/>
                <a:gd name="connsiteY4" fmla="*/ 5009486 h 6841011"/>
                <a:gd name="connsiteX5" fmla="*/ 3655064 w 8646619"/>
                <a:gd name="connsiteY5" fmla="*/ 3578114 h 6841011"/>
                <a:gd name="connsiteX6" fmla="*/ 7270186 w 8646619"/>
                <a:gd name="connsiteY6" fmla="*/ 777030 h 6841011"/>
                <a:gd name="connsiteX7" fmla="*/ 8646620 w 8646619"/>
                <a:gd name="connsiteY7" fmla="*/ 0 h 6841011"/>
                <a:gd name="connsiteX8" fmla="*/ 8494457 w 8646619"/>
                <a:gd name="connsiteY8" fmla="*/ 0 h 6841011"/>
                <a:gd name="connsiteX9" fmla="*/ 7233413 w 8646619"/>
                <a:gd name="connsiteY9" fmla="*/ 718517 h 6841011"/>
                <a:gd name="connsiteX10" fmla="*/ 3608148 w 8646619"/>
                <a:gd name="connsiteY10" fmla="*/ 3527151 h 684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46619" h="6841011">
                  <a:moveTo>
                    <a:pt x="3608148" y="3527151"/>
                  </a:moveTo>
                  <a:cubicBezTo>
                    <a:pt x="3057827" y="4027974"/>
                    <a:pt x="2569640" y="4501743"/>
                    <a:pt x="2097937" y="4960410"/>
                  </a:cubicBezTo>
                  <a:cubicBezTo>
                    <a:pt x="1330786" y="5705353"/>
                    <a:pt x="657468" y="6359694"/>
                    <a:pt x="0" y="6841012"/>
                  </a:cubicBezTo>
                  <a:lnTo>
                    <a:pt x="116658" y="6841012"/>
                  </a:lnTo>
                  <a:cubicBezTo>
                    <a:pt x="753837" y="6362840"/>
                    <a:pt x="1407501" y="5728003"/>
                    <a:pt x="2146756" y="5009486"/>
                  </a:cubicBezTo>
                  <a:cubicBezTo>
                    <a:pt x="2618459" y="4551447"/>
                    <a:pt x="3106012" y="4077679"/>
                    <a:pt x="3655064" y="3578114"/>
                  </a:cubicBezTo>
                  <a:cubicBezTo>
                    <a:pt x="4964294" y="2388346"/>
                    <a:pt x="6113119" y="1498064"/>
                    <a:pt x="7270186" y="777030"/>
                  </a:cubicBezTo>
                  <a:cubicBezTo>
                    <a:pt x="7660101" y="532911"/>
                    <a:pt x="8128001" y="260478"/>
                    <a:pt x="8646620" y="0"/>
                  </a:cubicBezTo>
                  <a:lnTo>
                    <a:pt x="8494457" y="0"/>
                  </a:lnTo>
                  <a:cubicBezTo>
                    <a:pt x="8076011" y="214548"/>
                    <a:pt x="7653761" y="454893"/>
                    <a:pt x="7233413" y="718517"/>
                  </a:cubicBezTo>
                  <a:cubicBezTo>
                    <a:pt x="6072542" y="1442068"/>
                    <a:pt x="4920547" y="2334866"/>
                    <a:pt x="3608148" y="3527151"/>
                  </a:cubicBezTo>
                  <a:close/>
                </a:path>
              </a:pathLst>
            </a:custGeom>
            <a:noFill/>
            <a:ln w="17972" cap="flat">
              <a:solidFill>
                <a:schemeClr val="bg2"/>
              </a:solidFill>
              <a:prstDash val="solid"/>
              <a:miter/>
            </a:ln>
          </p:spPr>
          <p:txBody>
            <a:bodyPr rtlCol="0" anchor="ctr"/>
            <a:lstStyle/>
            <a:p>
              <a:endParaRPr lang="es-AR" dirty="0"/>
            </a:p>
          </p:txBody>
        </p:sp>
        <p:sp>
          <p:nvSpPr>
            <p:cNvPr id="24" name="Forma libre: forma 23"/>
            <p:cNvSpPr/>
            <p:nvPr/>
          </p:nvSpPr>
          <p:spPr>
            <a:xfrm>
              <a:off x="2740188" y="9437"/>
              <a:ext cx="9129734" cy="6841012"/>
            </a:xfrm>
            <a:custGeom>
              <a:avLst/>
              <a:gdLst>
                <a:gd name="connsiteX0" fmla="*/ 4121695 w 9129734"/>
                <a:gd name="connsiteY0" fmla="*/ 2880360 h 6841012"/>
                <a:gd name="connsiteX1" fmla="*/ 2496095 w 9129734"/>
                <a:gd name="connsiteY1" fmla="*/ 4334382 h 6841012"/>
                <a:gd name="connsiteX2" fmla="*/ 1025193 w 9129734"/>
                <a:gd name="connsiteY2" fmla="*/ 5807908 h 6841012"/>
                <a:gd name="connsiteX3" fmla="*/ 0 w 9129734"/>
                <a:gd name="connsiteY3" fmla="*/ 6841013 h 6841012"/>
                <a:gd name="connsiteX4" fmla="*/ 100173 w 9129734"/>
                <a:gd name="connsiteY4" fmla="*/ 6841013 h 6841012"/>
                <a:gd name="connsiteX5" fmla="*/ 1075280 w 9129734"/>
                <a:gd name="connsiteY5" fmla="*/ 5856355 h 6841012"/>
                <a:gd name="connsiteX6" fmla="*/ 2544280 w 9129734"/>
                <a:gd name="connsiteY6" fmla="*/ 4384716 h 6841012"/>
                <a:gd name="connsiteX7" fmla="*/ 6001533 w 9129734"/>
                <a:gd name="connsiteY7" fmla="*/ 1572307 h 6841012"/>
                <a:gd name="connsiteX8" fmla="*/ 9129734 w 9129734"/>
                <a:gd name="connsiteY8" fmla="*/ 0 h 6841012"/>
                <a:gd name="connsiteX9" fmla="*/ 8921146 w 9129734"/>
                <a:gd name="connsiteY9" fmla="*/ 0 h 6841012"/>
                <a:gd name="connsiteX10" fmla="*/ 7970132 w 9129734"/>
                <a:gd name="connsiteY10" fmla="*/ 390717 h 6841012"/>
                <a:gd name="connsiteX11" fmla="*/ 5963493 w 9129734"/>
                <a:gd name="connsiteY11" fmla="*/ 1514423 h 6841012"/>
                <a:gd name="connsiteX12" fmla="*/ 4121695 w 9129734"/>
                <a:gd name="connsiteY12" fmla="*/ 2880360 h 684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29734" h="6841012">
                  <a:moveTo>
                    <a:pt x="4121695" y="2880360"/>
                  </a:moveTo>
                  <a:cubicBezTo>
                    <a:pt x="3598637" y="3313232"/>
                    <a:pt x="3066703" y="3788259"/>
                    <a:pt x="2496095" y="4334382"/>
                  </a:cubicBezTo>
                  <a:cubicBezTo>
                    <a:pt x="1957187" y="4850305"/>
                    <a:pt x="1483582" y="5337286"/>
                    <a:pt x="1025193" y="5807908"/>
                  </a:cubicBezTo>
                  <a:cubicBezTo>
                    <a:pt x="664442" y="6178492"/>
                    <a:pt x="325881" y="6526426"/>
                    <a:pt x="0" y="6841013"/>
                  </a:cubicBezTo>
                  <a:lnTo>
                    <a:pt x="100173" y="6841013"/>
                  </a:lnTo>
                  <a:cubicBezTo>
                    <a:pt x="410838" y="6539009"/>
                    <a:pt x="732915" y="6208063"/>
                    <a:pt x="1075280" y="5856355"/>
                  </a:cubicBezTo>
                  <a:cubicBezTo>
                    <a:pt x="1533035" y="5386361"/>
                    <a:pt x="2006005" y="4900010"/>
                    <a:pt x="2544280" y="4384716"/>
                  </a:cubicBezTo>
                  <a:cubicBezTo>
                    <a:pt x="3787572" y="3195576"/>
                    <a:pt x="4886310" y="2302149"/>
                    <a:pt x="6001533" y="1572307"/>
                  </a:cubicBezTo>
                  <a:cubicBezTo>
                    <a:pt x="6790240" y="1053867"/>
                    <a:pt x="7912437" y="408334"/>
                    <a:pt x="9129734" y="0"/>
                  </a:cubicBezTo>
                  <a:lnTo>
                    <a:pt x="8921146" y="0"/>
                  </a:lnTo>
                  <a:cubicBezTo>
                    <a:pt x="8611115" y="110735"/>
                    <a:pt x="8293477" y="241603"/>
                    <a:pt x="7970132" y="390717"/>
                  </a:cubicBezTo>
                  <a:cubicBezTo>
                    <a:pt x="7308226" y="696496"/>
                    <a:pt x="6633006" y="1074630"/>
                    <a:pt x="5963493" y="1514423"/>
                  </a:cubicBezTo>
                  <a:cubicBezTo>
                    <a:pt x="5361817" y="1907657"/>
                    <a:pt x="4742390" y="2367583"/>
                    <a:pt x="4121695" y="2880360"/>
                  </a:cubicBezTo>
                  <a:close/>
                </a:path>
              </a:pathLst>
            </a:custGeom>
            <a:noFill/>
            <a:ln w="17972" cap="flat">
              <a:solidFill>
                <a:schemeClr val="bg2"/>
              </a:solidFill>
              <a:prstDash val="solid"/>
              <a:miter/>
            </a:ln>
          </p:spPr>
          <p:txBody>
            <a:bodyPr rtlCol="0" anchor="ctr"/>
            <a:lstStyle/>
            <a:p>
              <a:endParaRPr lang="es-AR" dirty="0"/>
            </a:p>
          </p:txBody>
        </p:sp>
        <p:sp>
          <p:nvSpPr>
            <p:cNvPr id="25" name="Forma libre: forma 24"/>
            <p:cNvSpPr/>
            <p:nvPr/>
          </p:nvSpPr>
          <p:spPr>
            <a:xfrm>
              <a:off x="8876" y="8808"/>
              <a:ext cx="2185430" cy="1318749"/>
            </a:xfrm>
            <a:custGeom>
              <a:avLst/>
              <a:gdLst>
                <a:gd name="connsiteX0" fmla="*/ 2185430 w 2185430"/>
                <a:gd name="connsiteY0" fmla="*/ 0 h 1318749"/>
                <a:gd name="connsiteX1" fmla="*/ 2059896 w 2185430"/>
                <a:gd name="connsiteY1" fmla="*/ 0 h 1318749"/>
                <a:gd name="connsiteX2" fmla="*/ 0 w 2185430"/>
                <a:gd name="connsiteY2" fmla="*/ 1238844 h 1318749"/>
                <a:gd name="connsiteX3" fmla="*/ 0 w 2185430"/>
                <a:gd name="connsiteY3" fmla="*/ 1318749 h 1318749"/>
                <a:gd name="connsiteX4" fmla="*/ 661272 w 2185430"/>
                <a:gd name="connsiteY4" fmla="*/ 957603 h 1318749"/>
                <a:gd name="connsiteX5" fmla="*/ 2185430 w 2185430"/>
                <a:gd name="connsiteY5" fmla="*/ 0 h 131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5430" h="1318749">
                  <a:moveTo>
                    <a:pt x="2185430" y="0"/>
                  </a:moveTo>
                  <a:lnTo>
                    <a:pt x="2059896" y="0"/>
                  </a:lnTo>
                  <a:cubicBezTo>
                    <a:pt x="1358682" y="465589"/>
                    <a:pt x="679024" y="887765"/>
                    <a:pt x="0" y="1238844"/>
                  </a:cubicBezTo>
                  <a:lnTo>
                    <a:pt x="0" y="1318749"/>
                  </a:lnTo>
                  <a:cubicBezTo>
                    <a:pt x="214929" y="1208644"/>
                    <a:pt x="434930" y="1088472"/>
                    <a:pt x="661272" y="957603"/>
                  </a:cubicBezTo>
                  <a:cubicBezTo>
                    <a:pt x="1158335" y="671329"/>
                    <a:pt x="1665543" y="347304"/>
                    <a:pt x="2185430" y="0"/>
                  </a:cubicBezTo>
                  <a:close/>
                </a:path>
              </a:pathLst>
            </a:custGeom>
            <a:noFill/>
            <a:ln w="17972" cap="flat">
              <a:solidFill>
                <a:schemeClr val="bg2"/>
              </a:solidFill>
              <a:prstDash val="solid"/>
              <a:miter/>
            </a:ln>
          </p:spPr>
          <p:txBody>
            <a:bodyPr rtlCol="0" anchor="ctr"/>
            <a:lstStyle/>
            <a:p>
              <a:endParaRPr lang="es-AR" dirty="0"/>
            </a:p>
          </p:txBody>
        </p:sp>
      </p:grpSp>
      <p:sp>
        <p:nvSpPr>
          <p:cNvPr id="26" name="Forma libre: forma 25"/>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sp>
        <p:nvSpPr>
          <p:cNvPr id="27" name="Forma libre: forma 26"/>
          <p:cNvSpPr/>
          <p:nvPr userDrawn="1"/>
        </p:nvSpPr>
        <p:spPr>
          <a:xfrm>
            <a:off x="0" y="245378"/>
            <a:ext cx="1245236" cy="11929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grpSp>
        <p:nvGrpSpPr>
          <p:cNvPr id="28" name="Grupo 27"/>
          <p:cNvGrpSpPr/>
          <p:nvPr userDrawn="1"/>
        </p:nvGrpSpPr>
        <p:grpSpPr>
          <a:xfrm>
            <a:off x="9841865" y="400050"/>
            <a:ext cx="2062479" cy="503554"/>
            <a:chOff x="9841865" y="400050"/>
            <a:chExt cx="2062479" cy="503554"/>
          </a:xfrm>
          <a:solidFill>
            <a:schemeClr val="accent1"/>
          </a:solidFill>
        </p:grpSpPr>
        <p:sp>
          <p:nvSpPr>
            <p:cNvPr id="29" name="Forma libre: forma 28"/>
            <p:cNvSpPr/>
            <p:nvPr/>
          </p:nvSpPr>
          <p:spPr>
            <a:xfrm>
              <a:off x="9841865"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30" name="Forma libre: forma 29"/>
            <p:cNvSpPr/>
            <p:nvPr/>
          </p:nvSpPr>
          <p:spPr>
            <a:xfrm>
              <a:off x="10028555"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31" name="Forma libre: forma 30"/>
            <p:cNvSpPr/>
            <p:nvPr/>
          </p:nvSpPr>
          <p:spPr>
            <a:xfrm>
              <a:off x="10215245"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32" name="Forma libre: forma 31"/>
            <p:cNvSpPr/>
            <p:nvPr/>
          </p:nvSpPr>
          <p:spPr>
            <a:xfrm>
              <a:off x="10227310" y="756285"/>
              <a:ext cx="147319" cy="147319"/>
            </a:xfrm>
            <a:custGeom>
              <a:avLst/>
              <a:gdLst>
                <a:gd name="connsiteX0" fmla="*/ 147320 w 147319"/>
                <a:gd name="connsiteY0" fmla="*/ 73660 h 147319"/>
                <a:gd name="connsiteX1" fmla="*/ 73660 w 147319"/>
                <a:gd name="connsiteY1" fmla="*/ 147320 h 147319"/>
                <a:gd name="connsiteX2" fmla="*/ 1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33" name="Forma libre: forma 32"/>
            <p:cNvSpPr/>
            <p:nvPr/>
          </p:nvSpPr>
          <p:spPr>
            <a:xfrm>
              <a:off x="1041400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34" name="Forma libre: forma 33"/>
            <p:cNvSpPr/>
            <p:nvPr/>
          </p:nvSpPr>
          <p:spPr>
            <a:xfrm>
              <a:off x="10600690"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35" name="Forma libre: forma 34"/>
            <p:cNvSpPr/>
            <p:nvPr/>
          </p:nvSpPr>
          <p:spPr>
            <a:xfrm>
              <a:off x="10613390"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36" name="Forma libre: forma 35"/>
            <p:cNvSpPr/>
            <p:nvPr/>
          </p:nvSpPr>
          <p:spPr>
            <a:xfrm>
              <a:off x="10799445"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37" name="Forma libre: forma 36"/>
            <p:cNvSpPr/>
            <p:nvPr/>
          </p:nvSpPr>
          <p:spPr>
            <a:xfrm>
              <a:off x="10986135" y="400050"/>
              <a:ext cx="147319" cy="147320"/>
            </a:xfrm>
            <a:custGeom>
              <a:avLst/>
              <a:gdLst>
                <a:gd name="connsiteX0" fmla="*/ 147320 w 147319"/>
                <a:gd name="connsiteY0" fmla="*/ 73660 h 147320"/>
                <a:gd name="connsiteX1" fmla="*/ 73660 w 147319"/>
                <a:gd name="connsiteY1" fmla="*/ 147320 h 147320"/>
                <a:gd name="connsiteX2" fmla="*/ 1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38" name="Forma libre: forma 37"/>
            <p:cNvSpPr/>
            <p:nvPr/>
          </p:nvSpPr>
          <p:spPr>
            <a:xfrm>
              <a:off x="10998835" y="756285"/>
              <a:ext cx="147319" cy="147319"/>
            </a:xfrm>
            <a:custGeom>
              <a:avLst/>
              <a:gdLst>
                <a:gd name="connsiteX0" fmla="*/ 147320 w 147319"/>
                <a:gd name="connsiteY0" fmla="*/ 73660 h 147319"/>
                <a:gd name="connsiteX1" fmla="*/ 73660 w 147319"/>
                <a:gd name="connsiteY1" fmla="*/ 147320 h 147319"/>
                <a:gd name="connsiteX2" fmla="*/ 1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39" name="Forma libre: forma 38"/>
            <p:cNvSpPr/>
            <p:nvPr/>
          </p:nvSpPr>
          <p:spPr>
            <a:xfrm>
              <a:off x="1118489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40" name="Forma libre: forma 39"/>
            <p:cNvSpPr/>
            <p:nvPr/>
          </p:nvSpPr>
          <p:spPr>
            <a:xfrm>
              <a:off x="11371580"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41" name="Forma libre: forma 40"/>
            <p:cNvSpPr/>
            <p:nvPr/>
          </p:nvSpPr>
          <p:spPr>
            <a:xfrm>
              <a:off x="11384280"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42" name="Forma libre: forma 41"/>
            <p:cNvSpPr/>
            <p:nvPr/>
          </p:nvSpPr>
          <p:spPr>
            <a:xfrm>
              <a:off x="1157097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43" name="Forma libre: forma 42"/>
            <p:cNvSpPr/>
            <p:nvPr/>
          </p:nvSpPr>
          <p:spPr>
            <a:xfrm>
              <a:off x="11757025"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44" name="Marcador de número de diapositiva 5"/>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t>‹#›</a:t>
            </a:fld>
            <a:endParaRPr lang="es-A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7" name="Gráfico 6"/>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473104"/>
            <a:ext cx="4675587" cy="3166447"/>
          </a:xfrm>
          <a:prstGeom prst="rect">
            <a:avLst/>
          </a:prstGeom>
        </p:spPr>
      </p:pic>
      <p:pic>
        <p:nvPicPr>
          <p:cNvPr id="8" name="Gráfico 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21340" y="3194652"/>
            <a:ext cx="3970660" cy="3666507"/>
          </a:xfrm>
          <a:prstGeom prst="rect">
            <a:avLst/>
          </a:prstGeom>
        </p:spPr>
      </p:pic>
      <p:pic>
        <p:nvPicPr>
          <p:cNvPr id="9" name="Gráfico 8"/>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8428" y="2473104"/>
            <a:ext cx="2969440" cy="518706"/>
          </a:xfrm>
          <a:prstGeom prst="rect">
            <a:avLst/>
          </a:prstGeom>
        </p:spPr>
      </p:pic>
      <p:grpSp>
        <p:nvGrpSpPr>
          <p:cNvPr id="11" name="Grupo 10"/>
          <p:cNvGrpSpPr/>
          <p:nvPr userDrawn="1"/>
        </p:nvGrpSpPr>
        <p:grpSpPr>
          <a:xfrm>
            <a:off x="9841865" y="400050"/>
            <a:ext cx="2062479" cy="503554"/>
            <a:chOff x="9841865" y="400050"/>
            <a:chExt cx="2062479" cy="503554"/>
          </a:xfrm>
          <a:solidFill>
            <a:schemeClr val="accent1"/>
          </a:solidFill>
        </p:grpSpPr>
        <p:sp>
          <p:nvSpPr>
            <p:cNvPr id="12" name="Forma libre: forma 11"/>
            <p:cNvSpPr/>
            <p:nvPr/>
          </p:nvSpPr>
          <p:spPr>
            <a:xfrm>
              <a:off x="9841865"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3" name="Forma libre: forma 12"/>
            <p:cNvSpPr/>
            <p:nvPr/>
          </p:nvSpPr>
          <p:spPr>
            <a:xfrm>
              <a:off x="10028555"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4" name="Forma libre: forma 13"/>
            <p:cNvSpPr/>
            <p:nvPr/>
          </p:nvSpPr>
          <p:spPr>
            <a:xfrm>
              <a:off x="10215245"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5" name="Forma libre: forma 14"/>
            <p:cNvSpPr/>
            <p:nvPr/>
          </p:nvSpPr>
          <p:spPr>
            <a:xfrm>
              <a:off x="10227310" y="756285"/>
              <a:ext cx="147319" cy="147319"/>
            </a:xfrm>
            <a:custGeom>
              <a:avLst/>
              <a:gdLst>
                <a:gd name="connsiteX0" fmla="*/ 147320 w 147319"/>
                <a:gd name="connsiteY0" fmla="*/ 73660 h 147319"/>
                <a:gd name="connsiteX1" fmla="*/ 73660 w 147319"/>
                <a:gd name="connsiteY1" fmla="*/ 147320 h 147319"/>
                <a:gd name="connsiteX2" fmla="*/ 1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6" name="Forma libre: forma 15"/>
            <p:cNvSpPr/>
            <p:nvPr/>
          </p:nvSpPr>
          <p:spPr>
            <a:xfrm>
              <a:off x="1041400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7" name="Forma libre: forma 16"/>
            <p:cNvSpPr/>
            <p:nvPr/>
          </p:nvSpPr>
          <p:spPr>
            <a:xfrm>
              <a:off x="10600690"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8" name="Forma libre: forma 17"/>
            <p:cNvSpPr/>
            <p:nvPr/>
          </p:nvSpPr>
          <p:spPr>
            <a:xfrm>
              <a:off x="10613390"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9" name="Forma libre: forma 18"/>
            <p:cNvSpPr/>
            <p:nvPr/>
          </p:nvSpPr>
          <p:spPr>
            <a:xfrm>
              <a:off x="10799445"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0" name="Forma libre: forma 19"/>
            <p:cNvSpPr/>
            <p:nvPr/>
          </p:nvSpPr>
          <p:spPr>
            <a:xfrm>
              <a:off x="10986135" y="400050"/>
              <a:ext cx="147319" cy="147320"/>
            </a:xfrm>
            <a:custGeom>
              <a:avLst/>
              <a:gdLst>
                <a:gd name="connsiteX0" fmla="*/ 147320 w 147319"/>
                <a:gd name="connsiteY0" fmla="*/ 73660 h 147320"/>
                <a:gd name="connsiteX1" fmla="*/ 73660 w 147319"/>
                <a:gd name="connsiteY1" fmla="*/ 147320 h 147320"/>
                <a:gd name="connsiteX2" fmla="*/ 1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1" name="Forma libre: forma 20"/>
            <p:cNvSpPr/>
            <p:nvPr/>
          </p:nvSpPr>
          <p:spPr>
            <a:xfrm>
              <a:off x="10998835" y="756285"/>
              <a:ext cx="147319" cy="147319"/>
            </a:xfrm>
            <a:custGeom>
              <a:avLst/>
              <a:gdLst>
                <a:gd name="connsiteX0" fmla="*/ 147320 w 147319"/>
                <a:gd name="connsiteY0" fmla="*/ 73660 h 147319"/>
                <a:gd name="connsiteX1" fmla="*/ 73660 w 147319"/>
                <a:gd name="connsiteY1" fmla="*/ 147320 h 147319"/>
                <a:gd name="connsiteX2" fmla="*/ 1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2" name="Forma libre: forma 21"/>
            <p:cNvSpPr/>
            <p:nvPr/>
          </p:nvSpPr>
          <p:spPr>
            <a:xfrm>
              <a:off x="1118489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3" name="Forma libre: forma 22"/>
            <p:cNvSpPr/>
            <p:nvPr/>
          </p:nvSpPr>
          <p:spPr>
            <a:xfrm>
              <a:off x="11371580"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4" name="Forma libre: forma 23"/>
            <p:cNvSpPr/>
            <p:nvPr/>
          </p:nvSpPr>
          <p:spPr>
            <a:xfrm>
              <a:off x="11384280"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5" name="Forma libre: forma 24"/>
            <p:cNvSpPr/>
            <p:nvPr/>
          </p:nvSpPr>
          <p:spPr>
            <a:xfrm>
              <a:off x="1157097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6" name="Forma libre: forma 25"/>
            <p:cNvSpPr/>
            <p:nvPr/>
          </p:nvSpPr>
          <p:spPr>
            <a:xfrm>
              <a:off x="11757025"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27" name="Forma libre: forma 26"/>
          <p:cNvSpPr/>
          <p:nvPr userDrawn="1"/>
        </p:nvSpPr>
        <p:spPr>
          <a:xfrm>
            <a:off x="0" y="245378"/>
            <a:ext cx="1245236" cy="11929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sp>
        <p:nvSpPr>
          <p:cNvPr id="29" name="Forma libre: forma 28"/>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sp>
        <p:nvSpPr>
          <p:cNvPr id="30" name="Marcador de número de diapositiva 5"/>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t>‹#›</a:t>
            </a:fld>
            <a:endParaRPr lang="es-AR" dirty="0"/>
          </a:p>
        </p:txBody>
      </p:sp>
      <p:sp>
        <p:nvSpPr>
          <p:cNvPr id="33" name="Marcador de posición de imagen 31"/>
          <p:cNvSpPr>
            <a:spLocks noGrp="1"/>
          </p:cNvSpPr>
          <p:nvPr>
            <p:ph type="pic" sz="quarter" idx="15"/>
          </p:nvPr>
        </p:nvSpPr>
        <p:spPr>
          <a:xfrm>
            <a:off x="1300163" y="2473325"/>
            <a:ext cx="3375025" cy="3165475"/>
          </a:xfrm>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r_Vision">
    <p:spTree>
      <p:nvGrpSpPr>
        <p:cNvPr id="1" name=""/>
        <p:cNvGrpSpPr/>
        <p:nvPr/>
      </p:nvGrpSpPr>
      <p:grpSpPr>
        <a:xfrm>
          <a:off x="0" y="0"/>
          <a:ext cx="0" cy="0"/>
          <a:chOff x="0" y="0"/>
          <a:chExt cx="0" cy="0"/>
        </a:xfrm>
      </p:grpSpPr>
      <p:sp>
        <p:nvSpPr>
          <p:cNvPr id="7" name="Forma libre: forma 6"/>
          <p:cNvSpPr/>
          <p:nvPr userDrawn="1"/>
        </p:nvSpPr>
        <p:spPr>
          <a:xfrm>
            <a:off x="0" y="6353175"/>
            <a:ext cx="12192000" cy="504825"/>
          </a:xfrm>
          <a:custGeom>
            <a:avLst/>
            <a:gdLst>
              <a:gd name="connsiteX0" fmla="*/ 0 w 12192000"/>
              <a:gd name="connsiteY0" fmla="*/ 0 h 504825"/>
              <a:gd name="connsiteX1" fmla="*/ 12192000 w 12192000"/>
              <a:gd name="connsiteY1" fmla="*/ 0 h 504825"/>
              <a:gd name="connsiteX2" fmla="*/ 12192000 w 12192000"/>
              <a:gd name="connsiteY2" fmla="*/ 504825 h 504825"/>
              <a:gd name="connsiteX3" fmla="*/ 0 w 12192000"/>
              <a:gd name="connsiteY3" fmla="*/ 504825 h 504825"/>
            </a:gdLst>
            <a:ahLst/>
            <a:cxnLst>
              <a:cxn ang="0">
                <a:pos x="connsiteX0" y="connsiteY0"/>
              </a:cxn>
              <a:cxn ang="0">
                <a:pos x="connsiteX1" y="connsiteY1"/>
              </a:cxn>
              <a:cxn ang="0">
                <a:pos x="connsiteX2" y="connsiteY2"/>
              </a:cxn>
              <a:cxn ang="0">
                <a:pos x="connsiteX3" y="connsiteY3"/>
              </a:cxn>
            </a:cxnLst>
            <a:rect l="l" t="t" r="r" b="b"/>
            <a:pathLst>
              <a:path w="12192000" h="504825">
                <a:moveTo>
                  <a:pt x="0" y="0"/>
                </a:moveTo>
                <a:lnTo>
                  <a:pt x="12192000" y="0"/>
                </a:lnTo>
                <a:lnTo>
                  <a:pt x="12192000" y="504825"/>
                </a:lnTo>
                <a:lnTo>
                  <a:pt x="0" y="504825"/>
                </a:lnTo>
                <a:close/>
              </a:path>
            </a:pathLst>
          </a:custGeom>
          <a:solidFill>
            <a:schemeClr val="accent1"/>
          </a:solidFill>
          <a:ln w="6350" cap="flat">
            <a:noFill/>
            <a:prstDash val="solid"/>
            <a:miter/>
          </a:ln>
        </p:spPr>
        <p:txBody>
          <a:bodyPr rtlCol="0" anchor="ctr"/>
          <a:lstStyle/>
          <a:p>
            <a:endParaRPr lang="es-AR" dirty="0"/>
          </a:p>
        </p:txBody>
      </p:sp>
      <p:sp>
        <p:nvSpPr>
          <p:cNvPr id="8" name="Forma libre: forma 7"/>
          <p:cNvSpPr/>
          <p:nvPr userDrawn="1"/>
        </p:nvSpPr>
        <p:spPr>
          <a:xfrm>
            <a:off x="2807855" y="233992"/>
            <a:ext cx="9096490" cy="5710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grpSp>
        <p:nvGrpSpPr>
          <p:cNvPr id="11" name="Gráfico 4"/>
          <p:cNvGrpSpPr/>
          <p:nvPr userDrawn="1"/>
        </p:nvGrpSpPr>
        <p:grpSpPr>
          <a:xfrm>
            <a:off x="327660" y="262255"/>
            <a:ext cx="504190" cy="2062480"/>
            <a:chOff x="327660" y="142875"/>
            <a:chExt cx="504190" cy="2062480"/>
          </a:xfrm>
          <a:solidFill>
            <a:schemeClr val="accent1"/>
          </a:solidFill>
        </p:grpSpPr>
        <p:sp>
          <p:nvSpPr>
            <p:cNvPr id="12" name="Forma libre: forma 11"/>
            <p:cNvSpPr/>
            <p:nvPr/>
          </p:nvSpPr>
          <p:spPr>
            <a:xfrm>
              <a:off x="327660" y="14287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3" name="Forma libre: forma 12"/>
            <p:cNvSpPr/>
            <p:nvPr/>
          </p:nvSpPr>
          <p:spPr>
            <a:xfrm>
              <a:off x="506095" y="32893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4" name="Forma libre: forma 13"/>
            <p:cNvSpPr/>
            <p:nvPr/>
          </p:nvSpPr>
          <p:spPr>
            <a:xfrm>
              <a:off x="684530" y="51562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5" name="Forma libre: forma 14"/>
            <p:cNvSpPr/>
            <p:nvPr/>
          </p:nvSpPr>
          <p:spPr>
            <a:xfrm>
              <a:off x="327660" y="52832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6" name="Forma libre: forma 15"/>
            <p:cNvSpPr/>
            <p:nvPr/>
          </p:nvSpPr>
          <p:spPr>
            <a:xfrm>
              <a:off x="506095" y="7150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7" name="Forma libre: forma 16"/>
            <p:cNvSpPr/>
            <p:nvPr/>
          </p:nvSpPr>
          <p:spPr>
            <a:xfrm>
              <a:off x="684530" y="90106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8" name="Forma libre: forma 17"/>
            <p:cNvSpPr/>
            <p:nvPr/>
          </p:nvSpPr>
          <p:spPr>
            <a:xfrm>
              <a:off x="327660" y="91376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9" name="Forma libre: forma 18"/>
            <p:cNvSpPr/>
            <p:nvPr/>
          </p:nvSpPr>
          <p:spPr>
            <a:xfrm>
              <a:off x="506095" y="110045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0" name="Forma libre: forma 19"/>
            <p:cNvSpPr/>
            <p:nvPr/>
          </p:nvSpPr>
          <p:spPr>
            <a:xfrm>
              <a:off x="684530" y="12865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1" name="Forma libre: forma 20"/>
            <p:cNvSpPr/>
            <p:nvPr/>
          </p:nvSpPr>
          <p:spPr>
            <a:xfrm>
              <a:off x="327660" y="12992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2" name="Forma libre: forma 21"/>
            <p:cNvSpPr/>
            <p:nvPr/>
          </p:nvSpPr>
          <p:spPr>
            <a:xfrm>
              <a:off x="506095" y="148590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3" name="Forma libre: forma 22"/>
            <p:cNvSpPr/>
            <p:nvPr/>
          </p:nvSpPr>
          <p:spPr>
            <a:xfrm>
              <a:off x="684530" y="167259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4" name="Forma libre: forma 23"/>
            <p:cNvSpPr/>
            <p:nvPr/>
          </p:nvSpPr>
          <p:spPr>
            <a:xfrm>
              <a:off x="327660" y="168465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5" name="Forma libre: forma 24"/>
            <p:cNvSpPr/>
            <p:nvPr/>
          </p:nvSpPr>
          <p:spPr>
            <a:xfrm>
              <a:off x="506095" y="187134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6" name="Forma libre: forma 25"/>
            <p:cNvSpPr/>
            <p:nvPr/>
          </p:nvSpPr>
          <p:spPr>
            <a:xfrm>
              <a:off x="684530" y="2058034"/>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27" name="Forma libre: forma 26"/>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sp>
        <p:nvSpPr>
          <p:cNvPr id="28" name="Marcador de número de diapositiva 5"/>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t>‹#›</a:t>
            </a:fld>
            <a:endParaRPr lang="es-A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UR MAIN LEADING SERVICES">
    <p:spTree>
      <p:nvGrpSpPr>
        <p:cNvPr id="1" name=""/>
        <p:cNvGrpSpPr/>
        <p:nvPr/>
      </p:nvGrpSpPr>
      <p:grpSpPr>
        <a:xfrm>
          <a:off x="0" y="0"/>
          <a:ext cx="0" cy="0"/>
          <a:chOff x="0" y="0"/>
          <a:chExt cx="0" cy="0"/>
        </a:xfrm>
      </p:grpSpPr>
      <p:grpSp>
        <p:nvGrpSpPr>
          <p:cNvPr id="8" name="Grupo 7"/>
          <p:cNvGrpSpPr/>
          <p:nvPr userDrawn="1"/>
        </p:nvGrpSpPr>
        <p:grpSpPr>
          <a:xfrm>
            <a:off x="9841865" y="400050"/>
            <a:ext cx="2062479" cy="503554"/>
            <a:chOff x="9841865" y="400050"/>
            <a:chExt cx="2062479" cy="503554"/>
          </a:xfrm>
          <a:solidFill>
            <a:schemeClr val="accent1"/>
          </a:solidFill>
        </p:grpSpPr>
        <p:sp>
          <p:nvSpPr>
            <p:cNvPr id="9" name="Forma libre: forma 8"/>
            <p:cNvSpPr/>
            <p:nvPr/>
          </p:nvSpPr>
          <p:spPr>
            <a:xfrm>
              <a:off x="9841865"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 name="Forma libre: forma 9"/>
            <p:cNvSpPr/>
            <p:nvPr/>
          </p:nvSpPr>
          <p:spPr>
            <a:xfrm>
              <a:off x="10028555"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1" name="Forma libre: forma 10"/>
            <p:cNvSpPr/>
            <p:nvPr/>
          </p:nvSpPr>
          <p:spPr>
            <a:xfrm>
              <a:off x="10215245"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2" name="Forma libre: forma 11"/>
            <p:cNvSpPr/>
            <p:nvPr/>
          </p:nvSpPr>
          <p:spPr>
            <a:xfrm>
              <a:off x="10227310" y="756285"/>
              <a:ext cx="147319" cy="147319"/>
            </a:xfrm>
            <a:custGeom>
              <a:avLst/>
              <a:gdLst>
                <a:gd name="connsiteX0" fmla="*/ 147320 w 147319"/>
                <a:gd name="connsiteY0" fmla="*/ 73660 h 147319"/>
                <a:gd name="connsiteX1" fmla="*/ 73660 w 147319"/>
                <a:gd name="connsiteY1" fmla="*/ 147320 h 147319"/>
                <a:gd name="connsiteX2" fmla="*/ 1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3" name="Forma libre: forma 12"/>
            <p:cNvSpPr/>
            <p:nvPr/>
          </p:nvSpPr>
          <p:spPr>
            <a:xfrm>
              <a:off x="1041400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4" name="Forma libre: forma 13"/>
            <p:cNvSpPr/>
            <p:nvPr/>
          </p:nvSpPr>
          <p:spPr>
            <a:xfrm>
              <a:off x="10600690"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5" name="Forma libre: forma 14"/>
            <p:cNvSpPr/>
            <p:nvPr/>
          </p:nvSpPr>
          <p:spPr>
            <a:xfrm>
              <a:off x="10613390"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6" name="Forma libre: forma 15"/>
            <p:cNvSpPr/>
            <p:nvPr/>
          </p:nvSpPr>
          <p:spPr>
            <a:xfrm>
              <a:off x="10799445"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7" name="Forma libre: forma 16"/>
            <p:cNvSpPr/>
            <p:nvPr/>
          </p:nvSpPr>
          <p:spPr>
            <a:xfrm>
              <a:off x="10986135" y="400050"/>
              <a:ext cx="147319" cy="147320"/>
            </a:xfrm>
            <a:custGeom>
              <a:avLst/>
              <a:gdLst>
                <a:gd name="connsiteX0" fmla="*/ 147320 w 147319"/>
                <a:gd name="connsiteY0" fmla="*/ 73660 h 147320"/>
                <a:gd name="connsiteX1" fmla="*/ 73660 w 147319"/>
                <a:gd name="connsiteY1" fmla="*/ 147320 h 147320"/>
                <a:gd name="connsiteX2" fmla="*/ 1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8" name="Forma libre: forma 17"/>
            <p:cNvSpPr/>
            <p:nvPr/>
          </p:nvSpPr>
          <p:spPr>
            <a:xfrm>
              <a:off x="10998835" y="756285"/>
              <a:ext cx="147319" cy="147319"/>
            </a:xfrm>
            <a:custGeom>
              <a:avLst/>
              <a:gdLst>
                <a:gd name="connsiteX0" fmla="*/ 147320 w 147319"/>
                <a:gd name="connsiteY0" fmla="*/ 73660 h 147319"/>
                <a:gd name="connsiteX1" fmla="*/ 73660 w 147319"/>
                <a:gd name="connsiteY1" fmla="*/ 147320 h 147319"/>
                <a:gd name="connsiteX2" fmla="*/ 1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9" name="Forma libre: forma 18"/>
            <p:cNvSpPr/>
            <p:nvPr/>
          </p:nvSpPr>
          <p:spPr>
            <a:xfrm>
              <a:off x="1118489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0" name="Forma libre: forma 19"/>
            <p:cNvSpPr/>
            <p:nvPr/>
          </p:nvSpPr>
          <p:spPr>
            <a:xfrm>
              <a:off x="11371580"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1" name="Forma libre: forma 20"/>
            <p:cNvSpPr/>
            <p:nvPr/>
          </p:nvSpPr>
          <p:spPr>
            <a:xfrm>
              <a:off x="11384280"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2" name="Forma libre: forma 21"/>
            <p:cNvSpPr/>
            <p:nvPr/>
          </p:nvSpPr>
          <p:spPr>
            <a:xfrm>
              <a:off x="1157097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3" name="Forma libre: forma 22"/>
            <p:cNvSpPr/>
            <p:nvPr/>
          </p:nvSpPr>
          <p:spPr>
            <a:xfrm>
              <a:off x="11757025"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24" name="Forma libre: forma 23"/>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sp>
        <p:nvSpPr>
          <p:cNvPr id="25" name="Forma libre: forma 24"/>
          <p:cNvSpPr/>
          <p:nvPr userDrawn="1"/>
        </p:nvSpPr>
        <p:spPr>
          <a:xfrm>
            <a:off x="0" y="245378"/>
            <a:ext cx="1245236" cy="11929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grpSp>
        <p:nvGrpSpPr>
          <p:cNvPr id="27" name="Gráfico 73"/>
          <p:cNvGrpSpPr/>
          <p:nvPr userDrawn="1"/>
        </p:nvGrpSpPr>
        <p:grpSpPr>
          <a:xfrm>
            <a:off x="10748008" y="5493002"/>
            <a:ext cx="1443991" cy="1364998"/>
            <a:chOff x="7666726" y="4253229"/>
            <a:chExt cx="2176462" cy="2057400"/>
          </a:xfrm>
          <a:solidFill>
            <a:srgbClr val="658DC5"/>
          </a:solidFill>
        </p:grpSpPr>
        <p:sp>
          <p:nvSpPr>
            <p:cNvPr id="28" name="Forma libre: forma 27"/>
            <p:cNvSpPr/>
            <p:nvPr/>
          </p:nvSpPr>
          <p:spPr>
            <a:xfrm>
              <a:off x="8047726" y="4634229"/>
              <a:ext cx="1794509" cy="1675447"/>
            </a:xfrm>
            <a:custGeom>
              <a:avLst/>
              <a:gdLst>
                <a:gd name="connsiteX0" fmla="*/ 9525 w 1794509"/>
                <a:gd name="connsiteY0" fmla="*/ 918210 h 1675447"/>
                <a:gd name="connsiteX1" fmla="*/ 918210 w 1794509"/>
                <a:gd name="connsiteY1" fmla="*/ 9525 h 1675447"/>
                <a:gd name="connsiteX2" fmla="*/ 1794510 w 1794509"/>
                <a:gd name="connsiteY2" fmla="*/ 677228 h 1675447"/>
                <a:gd name="connsiteX3" fmla="*/ 1794510 w 1794509"/>
                <a:gd name="connsiteY3" fmla="*/ 643890 h 1675447"/>
                <a:gd name="connsiteX4" fmla="*/ 918210 w 1794509"/>
                <a:gd name="connsiteY4" fmla="*/ 0 h 1675447"/>
                <a:gd name="connsiteX5" fmla="*/ 0 w 1794509"/>
                <a:gd name="connsiteY5" fmla="*/ 918210 h 1675447"/>
                <a:gd name="connsiteX6" fmla="*/ 400050 w 1794509"/>
                <a:gd name="connsiteY6" fmla="*/ 1675448 h 1675447"/>
                <a:gd name="connsiteX7" fmla="*/ 417195 w 1794509"/>
                <a:gd name="connsiteY7" fmla="*/ 1675448 h 1675447"/>
                <a:gd name="connsiteX8" fmla="*/ 9525 w 1794509"/>
                <a:gd name="connsiteY8" fmla="*/ 918210 h 167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4509" h="1675447">
                  <a:moveTo>
                    <a:pt x="9525" y="918210"/>
                  </a:moveTo>
                  <a:cubicBezTo>
                    <a:pt x="9525" y="417195"/>
                    <a:pt x="417195" y="9525"/>
                    <a:pt x="918210" y="9525"/>
                  </a:cubicBezTo>
                  <a:cubicBezTo>
                    <a:pt x="1336358" y="9525"/>
                    <a:pt x="1688783" y="292417"/>
                    <a:pt x="1794510" y="677228"/>
                  </a:cubicBezTo>
                  <a:lnTo>
                    <a:pt x="1794510" y="643890"/>
                  </a:lnTo>
                  <a:cubicBezTo>
                    <a:pt x="1677353" y="271463"/>
                    <a:pt x="1328738" y="0"/>
                    <a:pt x="918210" y="0"/>
                  </a:cubicBezTo>
                  <a:cubicBezTo>
                    <a:pt x="412433" y="0"/>
                    <a:pt x="0" y="412433"/>
                    <a:pt x="0" y="918210"/>
                  </a:cubicBezTo>
                  <a:cubicBezTo>
                    <a:pt x="0" y="1232535"/>
                    <a:pt x="158115" y="1509713"/>
                    <a:pt x="400050" y="1675448"/>
                  </a:cubicBezTo>
                  <a:lnTo>
                    <a:pt x="417195" y="1675448"/>
                  </a:lnTo>
                  <a:cubicBezTo>
                    <a:pt x="171450" y="1513523"/>
                    <a:pt x="9525" y="1234440"/>
                    <a:pt x="9525" y="918210"/>
                  </a:cubicBezTo>
                  <a:close/>
                </a:path>
              </a:pathLst>
            </a:custGeom>
            <a:solidFill>
              <a:srgbClr val="658DC5"/>
            </a:solidFill>
            <a:ln w="9525" cap="flat">
              <a:noFill/>
              <a:prstDash val="solid"/>
              <a:miter/>
            </a:ln>
          </p:spPr>
          <p:txBody>
            <a:bodyPr rtlCol="0" anchor="ctr"/>
            <a:lstStyle/>
            <a:p>
              <a:endParaRPr lang="es-AR" dirty="0"/>
            </a:p>
          </p:txBody>
        </p:sp>
        <p:sp>
          <p:nvSpPr>
            <p:cNvPr id="29" name="Forma libre: forma 28"/>
            <p:cNvSpPr/>
            <p:nvPr/>
          </p:nvSpPr>
          <p:spPr>
            <a:xfrm>
              <a:off x="8333476" y="4919979"/>
              <a:ext cx="1264920" cy="1264920"/>
            </a:xfrm>
            <a:custGeom>
              <a:avLst/>
              <a:gdLst>
                <a:gd name="connsiteX0" fmla="*/ 632460 w 1264920"/>
                <a:gd name="connsiteY0" fmla="*/ 0 h 1264920"/>
                <a:gd name="connsiteX1" fmla="*/ 0 w 1264920"/>
                <a:gd name="connsiteY1" fmla="*/ 632460 h 1264920"/>
                <a:gd name="connsiteX2" fmla="*/ 632460 w 1264920"/>
                <a:gd name="connsiteY2" fmla="*/ 1264920 h 1264920"/>
                <a:gd name="connsiteX3" fmla="*/ 1264920 w 1264920"/>
                <a:gd name="connsiteY3" fmla="*/ 632460 h 1264920"/>
                <a:gd name="connsiteX4" fmla="*/ 632460 w 1264920"/>
                <a:gd name="connsiteY4" fmla="*/ 0 h 1264920"/>
                <a:gd name="connsiteX5" fmla="*/ 632460 w 1264920"/>
                <a:gd name="connsiteY5" fmla="*/ 1256348 h 1264920"/>
                <a:gd name="connsiteX6" fmla="*/ 9525 w 1264920"/>
                <a:gd name="connsiteY6" fmla="*/ 633413 h 1264920"/>
                <a:gd name="connsiteX7" fmla="*/ 632460 w 1264920"/>
                <a:gd name="connsiteY7" fmla="*/ 9525 h 1264920"/>
                <a:gd name="connsiteX8" fmla="*/ 1255395 w 1264920"/>
                <a:gd name="connsiteY8" fmla="*/ 632460 h 1264920"/>
                <a:gd name="connsiteX9" fmla="*/ 632460 w 1264920"/>
                <a:gd name="connsiteY9" fmla="*/ 1256348 h 126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920" h="1264920">
                  <a:moveTo>
                    <a:pt x="632460" y="0"/>
                  </a:moveTo>
                  <a:cubicBezTo>
                    <a:pt x="283845" y="0"/>
                    <a:pt x="0" y="283845"/>
                    <a:pt x="0" y="632460"/>
                  </a:cubicBezTo>
                  <a:cubicBezTo>
                    <a:pt x="0" y="981075"/>
                    <a:pt x="283845" y="1264920"/>
                    <a:pt x="632460" y="1264920"/>
                  </a:cubicBezTo>
                  <a:cubicBezTo>
                    <a:pt x="981075" y="1264920"/>
                    <a:pt x="1264920" y="981075"/>
                    <a:pt x="1264920" y="632460"/>
                  </a:cubicBezTo>
                  <a:cubicBezTo>
                    <a:pt x="1264920" y="283845"/>
                    <a:pt x="982028" y="0"/>
                    <a:pt x="632460" y="0"/>
                  </a:cubicBezTo>
                  <a:close/>
                  <a:moveTo>
                    <a:pt x="632460" y="1256348"/>
                  </a:moveTo>
                  <a:cubicBezTo>
                    <a:pt x="288608" y="1256348"/>
                    <a:pt x="9525" y="976313"/>
                    <a:pt x="9525" y="633413"/>
                  </a:cubicBezTo>
                  <a:cubicBezTo>
                    <a:pt x="9525" y="290513"/>
                    <a:pt x="289560" y="9525"/>
                    <a:pt x="632460" y="9525"/>
                  </a:cubicBezTo>
                  <a:cubicBezTo>
                    <a:pt x="975360" y="9525"/>
                    <a:pt x="1255395" y="289560"/>
                    <a:pt x="1255395" y="632460"/>
                  </a:cubicBezTo>
                  <a:cubicBezTo>
                    <a:pt x="1255395" y="975360"/>
                    <a:pt x="976313" y="1256348"/>
                    <a:pt x="632460" y="1256348"/>
                  </a:cubicBezTo>
                  <a:close/>
                </a:path>
              </a:pathLst>
            </a:custGeom>
            <a:solidFill>
              <a:srgbClr val="658DC5"/>
            </a:solidFill>
            <a:ln w="9525" cap="flat">
              <a:noFill/>
              <a:prstDash val="solid"/>
              <a:miter/>
            </a:ln>
          </p:spPr>
          <p:txBody>
            <a:bodyPr rtlCol="0" anchor="ctr"/>
            <a:lstStyle/>
            <a:p>
              <a:endParaRPr lang="es-AR" dirty="0"/>
            </a:p>
          </p:txBody>
        </p:sp>
        <p:sp>
          <p:nvSpPr>
            <p:cNvPr id="30" name="Forma libre: forma 29"/>
            <p:cNvSpPr/>
            <p:nvPr/>
          </p:nvSpPr>
          <p:spPr>
            <a:xfrm>
              <a:off x="8142976" y="4729479"/>
              <a:ext cx="1646872" cy="1580197"/>
            </a:xfrm>
            <a:custGeom>
              <a:avLst/>
              <a:gdLst>
                <a:gd name="connsiteX0" fmla="*/ 1646873 w 1646872"/>
                <a:gd name="connsiteY0" fmla="*/ 822960 h 1580197"/>
                <a:gd name="connsiteX1" fmla="*/ 823913 w 1646872"/>
                <a:gd name="connsiteY1" fmla="*/ 0 h 1580197"/>
                <a:gd name="connsiteX2" fmla="*/ 0 w 1646872"/>
                <a:gd name="connsiteY2" fmla="*/ 822960 h 1580197"/>
                <a:gd name="connsiteX3" fmla="*/ 501015 w 1646872"/>
                <a:gd name="connsiteY3" fmla="*/ 1580198 h 1580197"/>
                <a:gd name="connsiteX4" fmla="*/ 526733 w 1646872"/>
                <a:gd name="connsiteY4" fmla="*/ 1580198 h 1580197"/>
                <a:gd name="connsiteX5" fmla="*/ 9525 w 1646872"/>
                <a:gd name="connsiteY5" fmla="*/ 822960 h 1580197"/>
                <a:gd name="connsiteX6" fmla="*/ 822960 w 1646872"/>
                <a:gd name="connsiteY6" fmla="*/ 9525 h 1580197"/>
                <a:gd name="connsiteX7" fmla="*/ 1636395 w 1646872"/>
                <a:gd name="connsiteY7" fmla="*/ 822960 h 1580197"/>
                <a:gd name="connsiteX8" fmla="*/ 1119188 w 1646872"/>
                <a:gd name="connsiteY8" fmla="*/ 1580198 h 1580197"/>
                <a:gd name="connsiteX9" fmla="*/ 1144905 w 1646872"/>
                <a:gd name="connsiteY9" fmla="*/ 1580198 h 1580197"/>
                <a:gd name="connsiteX10" fmla="*/ 1646873 w 1646872"/>
                <a:gd name="connsiteY10" fmla="*/ 82296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6872" h="1580197">
                  <a:moveTo>
                    <a:pt x="1646873" y="822960"/>
                  </a:moveTo>
                  <a:cubicBezTo>
                    <a:pt x="1646873" y="368617"/>
                    <a:pt x="1277303" y="0"/>
                    <a:pt x="823913" y="0"/>
                  </a:cubicBezTo>
                  <a:cubicBezTo>
                    <a:pt x="370523" y="0"/>
                    <a:pt x="0" y="369570"/>
                    <a:pt x="0" y="822960"/>
                  </a:cubicBezTo>
                  <a:cubicBezTo>
                    <a:pt x="0" y="1163003"/>
                    <a:pt x="206692" y="1455420"/>
                    <a:pt x="501015" y="1580198"/>
                  </a:cubicBezTo>
                  <a:lnTo>
                    <a:pt x="526733" y="1580198"/>
                  </a:lnTo>
                  <a:cubicBezTo>
                    <a:pt x="224790" y="1462088"/>
                    <a:pt x="9525" y="1167765"/>
                    <a:pt x="9525" y="822960"/>
                  </a:cubicBezTo>
                  <a:cubicBezTo>
                    <a:pt x="9525" y="374333"/>
                    <a:pt x="374333" y="9525"/>
                    <a:pt x="822960" y="9525"/>
                  </a:cubicBezTo>
                  <a:cubicBezTo>
                    <a:pt x="1271588" y="9525"/>
                    <a:pt x="1636395" y="374333"/>
                    <a:pt x="1636395" y="822960"/>
                  </a:cubicBezTo>
                  <a:cubicBezTo>
                    <a:pt x="1636395" y="1166813"/>
                    <a:pt x="1421130" y="1462088"/>
                    <a:pt x="1119188" y="1580198"/>
                  </a:cubicBezTo>
                  <a:lnTo>
                    <a:pt x="1144905" y="1580198"/>
                  </a:lnTo>
                  <a:cubicBezTo>
                    <a:pt x="1439228" y="1455420"/>
                    <a:pt x="1646873" y="1163003"/>
                    <a:pt x="1646873" y="822960"/>
                  </a:cubicBezTo>
                  <a:close/>
                </a:path>
              </a:pathLst>
            </a:custGeom>
            <a:solidFill>
              <a:srgbClr val="658DC5"/>
            </a:solidFill>
            <a:ln w="9525" cap="flat">
              <a:noFill/>
              <a:prstDash val="solid"/>
              <a:miter/>
            </a:ln>
          </p:spPr>
          <p:txBody>
            <a:bodyPr rtlCol="0" anchor="ctr"/>
            <a:lstStyle/>
            <a:p>
              <a:endParaRPr lang="es-AR" dirty="0"/>
            </a:p>
          </p:txBody>
        </p:sp>
        <p:sp>
          <p:nvSpPr>
            <p:cNvPr id="31" name="Forma libre: forma 30"/>
            <p:cNvSpPr/>
            <p:nvPr/>
          </p:nvSpPr>
          <p:spPr>
            <a:xfrm>
              <a:off x="7952476" y="4538979"/>
              <a:ext cx="1889759" cy="1770697"/>
            </a:xfrm>
            <a:custGeom>
              <a:avLst/>
              <a:gdLst>
                <a:gd name="connsiteX0" fmla="*/ 9525 w 1889759"/>
                <a:gd name="connsiteY0" fmla="*/ 1013460 h 1770697"/>
                <a:gd name="connsiteX1" fmla="*/ 1013460 w 1889759"/>
                <a:gd name="connsiteY1" fmla="*/ 9525 h 1770697"/>
                <a:gd name="connsiteX2" fmla="*/ 1889760 w 1889759"/>
                <a:gd name="connsiteY2" fmla="*/ 523875 h 1770697"/>
                <a:gd name="connsiteX3" fmla="*/ 1889760 w 1889759"/>
                <a:gd name="connsiteY3" fmla="*/ 504825 h 1770697"/>
                <a:gd name="connsiteX4" fmla="*/ 1013460 w 1889759"/>
                <a:gd name="connsiteY4" fmla="*/ 0 h 1770697"/>
                <a:gd name="connsiteX5" fmla="*/ 0 w 1889759"/>
                <a:gd name="connsiteY5" fmla="*/ 1013460 h 1770697"/>
                <a:gd name="connsiteX6" fmla="*/ 340995 w 1889759"/>
                <a:gd name="connsiteY6" fmla="*/ 1770698 h 1770697"/>
                <a:gd name="connsiteX7" fmla="*/ 355283 w 1889759"/>
                <a:gd name="connsiteY7" fmla="*/ 1770698 h 1770697"/>
                <a:gd name="connsiteX8" fmla="*/ 9525 w 1889759"/>
                <a:gd name="connsiteY8" fmla="*/ 1013460 h 177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9759" h="1770697">
                  <a:moveTo>
                    <a:pt x="9525" y="1013460"/>
                  </a:moveTo>
                  <a:cubicBezTo>
                    <a:pt x="9525" y="460058"/>
                    <a:pt x="460058" y="9525"/>
                    <a:pt x="1013460" y="9525"/>
                  </a:cubicBezTo>
                  <a:cubicBezTo>
                    <a:pt x="1389698" y="9525"/>
                    <a:pt x="1717358" y="217170"/>
                    <a:pt x="1889760" y="523875"/>
                  </a:cubicBezTo>
                  <a:lnTo>
                    <a:pt x="1889760" y="504825"/>
                  </a:lnTo>
                  <a:cubicBezTo>
                    <a:pt x="1713548" y="202883"/>
                    <a:pt x="1386840" y="0"/>
                    <a:pt x="1013460" y="0"/>
                  </a:cubicBezTo>
                  <a:cubicBezTo>
                    <a:pt x="454342" y="0"/>
                    <a:pt x="0" y="454342"/>
                    <a:pt x="0" y="1013460"/>
                  </a:cubicBezTo>
                  <a:cubicBezTo>
                    <a:pt x="0" y="1314450"/>
                    <a:pt x="132398" y="1584960"/>
                    <a:pt x="340995" y="1770698"/>
                  </a:cubicBezTo>
                  <a:lnTo>
                    <a:pt x="355283" y="1770698"/>
                  </a:lnTo>
                  <a:cubicBezTo>
                    <a:pt x="143827" y="1586865"/>
                    <a:pt x="9525" y="1315403"/>
                    <a:pt x="9525" y="1013460"/>
                  </a:cubicBezTo>
                  <a:close/>
                </a:path>
              </a:pathLst>
            </a:custGeom>
            <a:solidFill>
              <a:srgbClr val="658DC5"/>
            </a:solidFill>
            <a:ln w="9525" cap="flat">
              <a:noFill/>
              <a:prstDash val="solid"/>
              <a:miter/>
            </a:ln>
          </p:spPr>
          <p:txBody>
            <a:bodyPr rtlCol="0" anchor="ctr"/>
            <a:lstStyle/>
            <a:p>
              <a:endParaRPr lang="es-AR" dirty="0"/>
            </a:p>
          </p:txBody>
        </p:sp>
        <p:sp>
          <p:nvSpPr>
            <p:cNvPr id="32" name="Forma libre: forma 31"/>
            <p:cNvSpPr/>
            <p:nvPr/>
          </p:nvSpPr>
          <p:spPr>
            <a:xfrm>
              <a:off x="9624113" y="6042024"/>
              <a:ext cx="218122" cy="267652"/>
            </a:xfrm>
            <a:custGeom>
              <a:avLst/>
              <a:gdLst>
                <a:gd name="connsiteX0" fmla="*/ 218122 w 218122"/>
                <a:gd name="connsiteY0" fmla="*/ 0 h 267652"/>
                <a:gd name="connsiteX1" fmla="*/ 0 w 218122"/>
                <a:gd name="connsiteY1" fmla="*/ 267652 h 267652"/>
                <a:gd name="connsiteX2" fmla="*/ 14288 w 218122"/>
                <a:gd name="connsiteY2" fmla="*/ 267652 h 267652"/>
                <a:gd name="connsiteX3" fmla="*/ 218122 w 218122"/>
                <a:gd name="connsiteY3" fmla="*/ 19050 h 267652"/>
                <a:gd name="connsiteX4" fmla="*/ 218122 w 218122"/>
                <a:gd name="connsiteY4" fmla="*/ 0 h 267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22" h="267652">
                  <a:moveTo>
                    <a:pt x="218122" y="0"/>
                  </a:moveTo>
                  <a:cubicBezTo>
                    <a:pt x="160972" y="100965"/>
                    <a:pt x="87630" y="192405"/>
                    <a:pt x="0" y="267652"/>
                  </a:cubicBezTo>
                  <a:lnTo>
                    <a:pt x="14288" y="267652"/>
                  </a:lnTo>
                  <a:cubicBezTo>
                    <a:pt x="94297" y="196215"/>
                    <a:pt x="163830" y="112395"/>
                    <a:pt x="218122" y="19050"/>
                  </a:cubicBezTo>
                  <a:lnTo>
                    <a:pt x="218122" y="0"/>
                  </a:lnTo>
                  <a:close/>
                </a:path>
              </a:pathLst>
            </a:custGeom>
            <a:solidFill>
              <a:srgbClr val="658DC5"/>
            </a:solidFill>
            <a:ln w="9525" cap="flat">
              <a:noFill/>
              <a:prstDash val="solid"/>
              <a:miter/>
            </a:ln>
          </p:spPr>
          <p:txBody>
            <a:bodyPr rtlCol="0" anchor="ctr"/>
            <a:lstStyle/>
            <a:p>
              <a:endParaRPr lang="es-AR" dirty="0"/>
            </a:p>
          </p:txBody>
        </p:sp>
        <p:sp>
          <p:nvSpPr>
            <p:cNvPr id="33" name="Forma libre: forma 32"/>
            <p:cNvSpPr/>
            <p:nvPr/>
          </p:nvSpPr>
          <p:spPr>
            <a:xfrm>
              <a:off x="9762226" y="6215379"/>
              <a:ext cx="80962" cy="95250"/>
            </a:xfrm>
            <a:custGeom>
              <a:avLst/>
              <a:gdLst>
                <a:gd name="connsiteX0" fmla="*/ 0 w 80962"/>
                <a:gd name="connsiteY0" fmla="*/ 95250 h 95250"/>
                <a:gd name="connsiteX1" fmla="*/ 13335 w 80962"/>
                <a:gd name="connsiteY1" fmla="*/ 95250 h 95250"/>
                <a:gd name="connsiteX2" fmla="*/ 80963 w 80962"/>
                <a:gd name="connsiteY2" fmla="*/ 16192 h 95250"/>
                <a:gd name="connsiteX3" fmla="*/ 80963 w 80962"/>
                <a:gd name="connsiteY3" fmla="*/ 0 h 95250"/>
                <a:gd name="connsiteX4" fmla="*/ 0 w 80962"/>
                <a:gd name="connsiteY4" fmla="*/ 9525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95250">
                  <a:moveTo>
                    <a:pt x="0" y="95250"/>
                  </a:moveTo>
                  <a:lnTo>
                    <a:pt x="13335" y="95250"/>
                  </a:lnTo>
                  <a:cubicBezTo>
                    <a:pt x="37147" y="69533"/>
                    <a:pt x="59055" y="43815"/>
                    <a:pt x="80963" y="16192"/>
                  </a:cubicBezTo>
                  <a:lnTo>
                    <a:pt x="80963" y="0"/>
                  </a:lnTo>
                  <a:cubicBezTo>
                    <a:pt x="55245" y="33338"/>
                    <a:pt x="28575" y="64770"/>
                    <a:pt x="0" y="95250"/>
                  </a:cubicBezTo>
                  <a:close/>
                </a:path>
              </a:pathLst>
            </a:custGeom>
            <a:solidFill>
              <a:srgbClr val="658DC5"/>
            </a:solidFill>
            <a:ln w="9525" cap="flat">
              <a:noFill/>
              <a:prstDash val="solid"/>
              <a:miter/>
            </a:ln>
          </p:spPr>
          <p:txBody>
            <a:bodyPr rtlCol="0" anchor="ctr"/>
            <a:lstStyle/>
            <a:p>
              <a:endParaRPr lang="es-AR" dirty="0"/>
            </a:p>
          </p:txBody>
        </p:sp>
        <p:sp>
          <p:nvSpPr>
            <p:cNvPr id="34" name="Forma libre: forma 33"/>
            <p:cNvSpPr/>
            <p:nvPr/>
          </p:nvSpPr>
          <p:spPr>
            <a:xfrm>
              <a:off x="7666726" y="4253229"/>
              <a:ext cx="2175509" cy="2057400"/>
            </a:xfrm>
            <a:custGeom>
              <a:avLst/>
              <a:gdLst>
                <a:gd name="connsiteX0" fmla="*/ 256223 w 2175509"/>
                <a:gd name="connsiteY0" fmla="*/ 2057400 h 2057400"/>
                <a:gd name="connsiteX1" fmla="*/ 9525 w 2175509"/>
                <a:gd name="connsiteY1" fmla="*/ 1299210 h 2057400"/>
                <a:gd name="connsiteX2" fmla="*/ 1299210 w 2175509"/>
                <a:gd name="connsiteY2" fmla="*/ 9525 h 2057400"/>
                <a:gd name="connsiteX3" fmla="*/ 2175510 w 2175509"/>
                <a:gd name="connsiteY3" fmla="*/ 354330 h 2057400"/>
                <a:gd name="connsiteX4" fmla="*/ 2175510 w 2175509"/>
                <a:gd name="connsiteY4" fmla="*/ 340995 h 2057400"/>
                <a:gd name="connsiteX5" fmla="*/ 1299210 w 2175509"/>
                <a:gd name="connsiteY5" fmla="*/ 0 h 2057400"/>
                <a:gd name="connsiteX6" fmla="*/ 0 w 2175509"/>
                <a:gd name="connsiteY6" fmla="*/ 1299210 h 2057400"/>
                <a:gd name="connsiteX7" fmla="*/ 244793 w 2175509"/>
                <a:gd name="connsiteY7" fmla="*/ 2056448 h 2057400"/>
                <a:gd name="connsiteX8" fmla="*/ 256223 w 2175509"/>
                <a:gd name="connsiteY8" fmla="*/ 2056448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5509" h="2057400">
                  <a:moveTo>
                    <a:pt x="256223" y="2057400"/>
                  </a:moveTo>
                  <a:cubicBezTo>
                    <a:pt x="100965" y="1844040"/>
                    <a:pt x="9525" y="1582103"/>
                    <a:pt x="9525" y="1299210"/>
                  </a:cubicBezTo>
                  <a:cubicBezTo>
                    <a:pt x="9525" y="588645"/>
                    <a:pt x="588645" y="9525"/>
                    <a:pt x="1299210" y="9525"/>
                  </a:cubicBezTo>
                  <a:cubicBezTo>
                    <a:pt x="1637348" y="9525"/>
                    <a:pt x="1945005" y="140018"/>
                    <a:pt x="2175510" y="354330"/>
                  </a:cubicBezTo>
                  <a:lnTo>
                    <a:pt x="2175510" y="340995"/>
                  </a:lnTo>
                  <a:cubicBezTo>
                    <a:pt x="1945005" y="129540"/>
                    <a:pt x="1637348" y="0"/>
                    <a:pt x="1299210" y="0"/>
                  </a:cubicBezTo>
                  <a:cubicBezTo>
                    <a:pt x="582930" y="0"/>
                    <a:pt x="0" y="582930"/>
                    <a:pt x="0" y="1299210"/>
                  </a:cubicBezTo>
                  <a:cubicBezTo>
                    <a:pt x="0" y="1582103"/>
                    <a:pt x="90488" y="1843088"/>
                    <a:pt x="244793" y="2056448"/>
                  </a:cubicBezTo>
                  <a:lnTo>
                    <a:pt x="256223" y="2056448"/>
                  </a:lnTo>
                  <a:close/>
                </a:path>
              </a:pathLst>
            </a:custGeom>
            <a:solidFill>
              <a:srgbClr val="658DC5"/>
            </a:solidFill>
            <a:ln w="9525" cap="flat">
              <a:noFill/>
              <a:prstDash val="solid"/>
              <a:miter/>
            </a:ln>
          </p:spPr>
          <p:txBody>
            <a:bodyPr rtlCol="0" anchor="ctr"/>
            <a:lstStyle/>
            <a:p>
              <a:endParaRPr lang="es-AR" dirty="0"/>
            </a:p>
          </p:txBody>
        </p:sp>
        <p:sp>
          <p:nvSpPr>
            <p:cNvPr id="35" name="Forma libre: forma 34"/>
            <p:cNvSpPr/>
            <p:nvPr/>
          </p:nvSpPr>
          <p:spPr>
            <a:xfrm>
              <a:off x="7761976" y="4348479"/>
              <a:ext cx="2080259" cy="1961197"/>
            </a:xfrm>
            <a:custGeom>
              <a:avLst/>
              <a:gdLst>
                <a:gd name="connsiteX0" fmla="*/ 1203960 w 2080259"/>
                <a:gd name="connsiteY0" fmla="*/ 0 h 1961197"/>
                <a:gd name="connsiteX1" fmla="*/ 0 w 2080259"/>
                <a:gd name="connsiteY1" fmla="*/ 1203960 h 1961197"/>
                <a:gd name="connsiteX2" fmla="*/ 268605 w 2080259"/>
                <a:gd name="connsiteY2" fmla="*/ 1961198 h 1961197"/>
                <a:gd name="connsiteX3" fmla="*/ 280988 w 2080259"/>
                <a:gd name="connsiteY3" fmla="*/ 1961198 h 1961197"/>
                <a:gd name="connsiteX4" fmla="*/ 9525 w 2080259"/>
                <a:gd name="connsiteY4" fmla="*/ 1203960 h 1961197"/>
                <a:gd name="connsiteX5" fmla="*/ 1203960 w 2080259"/>
                <a:gd name="connsiteY5" fmla="*/ 9525 h 1961197"/>
                <a:gd name="connsiteX6" fmla="*/ 2080260 w 2080259"/>
                <a:gd name="connsiteY6" fmla="*/ 393383 h 1961197"/>
                <a:gd name="connsiteX7" fmla="*/ 2080260 w 2080259"/>
                <a:gd name="connsiteY7" fmla="*/ 379095 h 1961197"/>
                <a:gd name="connsiteX8" fmla="*/ 1203960 w 2080259"/>
                <a:gd name="connsiteY8" fmla="*/ 0 h 196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0259" h="1961197">
                  <a:moveTo>
                    <a:pt x="1203960" y="0"/>
                  </a:moveTo>
                  <a:cubicBezTo>
                    <a:pt x="540068" y="0"/>
                    <a:pt x="0" y="540068"/>
                    <a:pt x="0" y="1203960"/>
                  </a:cubicBezTo>
                  <a:cubicBezTo>
                    <a:pt x="0" y="1490663"/>
                    <a:pt x="100965" y="1754505"/>
                    <a:pt x="268605" y="1961198"/>
                  </a:cubicBezTo>
                  <a:lnTo>
                    <a:pt x="280988" y="1961198"/>
                  </a:lnTo>
                  <a:cubicBezTo>
                    <a:pt x="111443" y="1755458"/>
                    <a:pt x="9525" y="1491615"/>
                    <a:pt x="9525" y="1203960"/>
                  </a:cubicBezTo>
                  <a:cubicBezTo>
                    <a:pt x="9525" y="545783"/>
                    <a:pt x="545783" y="9525"/>
                    <a:pt x="1203960" y="9525"/>
                  </a:cubicBezTo>
                  <a:cubicBezTo>
                    <a:pt x="1549718" y="9525"/>
                    <a:pt x="1862138" y="157163"/>
                    <a:pt x="2080260" y="393383"/>
                  </a:cubicBezTo>
                  <a:lnTo>
                    <a:pt x="2080260" y="379095"/>
                  </a:lnTo>
                  <a:cubicBezTo>
                    <a:pt x="1861185" y="145733"/>
                    <a:pt x="1549718" y="0"/>
                    <a:pt x="1203960" y="0"/>
                  </a:cubicBezTo>
                  <a:close/>
                </a:path>
              </a:pathLst>
            </a:custGeom>
            <a:solidFill>
              <a:srgbClr val="658DC5"/>
            </a:solidFill>
            <a:ln w="9525" cap="flat">
              <a:noFill/>
              <a:prstDash val="solid"/>
              <a:miter/>
            </a:ln>
          </p:spPr>
          <p:txBody>
            <a:bodyPr rtlCol="0" anchor="ctr"/>
            <a:lstStyle/>
            <a:p>
              <a:endParaRPr lang="es-AR" dirty="0"/>
            </a:p>
          </p:txBody>
        </p:sp>
        <p:sp>
          <p:nvSpPr>
            <p:cNvPr id="36" name="Forma libre: forma 35"/>
            <p:cNvSpPr/>
            <p:nvPr/>
          </p:nvSpPr>
          <p:spPr>
            <a:xfrm>
              <a:off x="7857226" y="4443729"/>
              <a:ext cx="1985009" cy="1865947"/>
            </a:xfrm>
            <a:custGeom>
              <a:avLst/>
              <a:gdLst>
                <a:gd name="connsiteX0" fmla="*/ 1108710 w 1985009"/>
                <a:gd name="connsiteY0" fmla="*/ 0 h 1865947"/>
                <a:gd name="connsiteX1" fmla="*/ 0 w 1985009"/>
                <a:gd name="connsiteY1" fmla="*/ 1108710 h 1865947"/>
                <a:gd name="connsiteX2" fmla="*/ 300038 w 1985009"/>
                <a:gd name="connsiteY2" fmla="*/ 1865948 h 1865947"/>
                <a:gd name="connsiteX3" fmla="*/ 313373 w 1985009"/>
                <a:gd name="connsiteY3" fmla="*/ 1865948 h 1865947"/>
                <a:gd name="connsiteX4" fmla="*/ 9525 w 1985009"/>
                <a:gd name="connsiteY4" fmla="*/ 1108710 h 1865947"/>
                <a:gd name="connsiteX5" fmla="*/ 1108710 w 1985009"/>
                <a:gd name="connsiteY5" fmla="*/ 9525 h 1865947"/>
                <a:gd name="connsiteX6" fmla="*/ 1985010 w 1985009"/>
                <a:gd name="connsiteY6" fmla="*/ 445770 h 1865947"/>
                <a:gd name="connsiteX7" fmla="*/ 1985010 w 1985009"/>
                <a:gd name="connsiteY7" fmla="*/ 430530 h 1865947"/>
                <a:gd name="connsiteX8" fmla="*/ 1108710 w 1985009"/>
                <a:gd name="connsiteY8" fmla="*/ 0 h 186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5009" h="1865947">
                  <a:moveTo>
                    <a:pt x="1108710" y="0"/>
                  </a:moveTo>
                  <a:cubicBezTo>
                    <a:pt x="497205" y="0"/>
                    <a:pt x="0" y="497205"/>
                    <a:pt x="0" y="1108710"/>
                  </a:cubicBezTo>
                  <a:cubicBezTo>
                    <a:pt x="0" y="1401128"/>
                    <a:pt x="114300" y="1667828"/>
                    <a:pt x="300038" y="1865948"/>
                  </a:cubicBezTo>
                  <a:lnTo>
                    <a:pt x="313373" y="1865948"/>
                  </a:lnTo>
                  <a:cubicBezTo>
                    <a:pt x="124777" y="1669733"/>
                    <a:pt x="9525" y="1402080"/>
                    <a:pt x="9525" y="1108710"/>
                  </a:cubicBezTo>
                  <a:cubicBezTo>
                    <a:pt x="9525" y="502920"/>
                    <a:pt x="502920" y="9525"/>
                    <a:pt x="1108710" y="9525"/>
                  </a:cubicBezTo>
                  <a:cubicBezTo>
                    <a:pt x="1465898" y="9525"/>
                    <a:pt x="1784033" y="180975"/>
                    <a:pt x="1985010" y="445770"/>
                  </a:cubicBezTo>
                  <a:lnTo>
                    <a:pt x="1985010" y="430530"/>
                  </a:lnTo>
                  <a:cubicBezTo>
                    <a:pt x="1782128" y="168593"/>
                    <a:pt x="1464945" y="0"/>
                    <a:pt x="1108710" y="0"/>
                  </a:cubicBezTo>
                  <a:close/>
                </a:path>
              </a:pathLst>
            </a:custGeom>
            <a:solidFill>
              <a:srgbClr val="658DC5"/>
            </a:solidFill>
            <a:ln w="9525" cap="flat">
              <a:noFill/>
              <a:prstDash val="solid"/>
              <a:miter/>
            </a:ln>
          </p:spPr>
          <p:txBody>
            <a:bodyPr rtlCol="0" anchor="ctr"/>
            <a:lstStyle/>
            <a:p>
              <a:endParaRPr lang="es-AR" dirty="0"/>
            </a:p>
          </p:txBody>
        </p:sp>
        <p:sp>
          <p:nvSpPr>
            <p:cNvPr id="37" name="Forma libre: forma 36"/>
            <p:cNvSpPr/>
            <p:nvPr/>
          </p:nvSpPr>
          <p:spPr>
            <a:xfrm>
              <a:off x="8238226" y="4824729"/>
              <a:ext cx="1455420" cy="1455420"/>
            </a:xfrm>
            <a:custGeom>
              <a:avLst/>
              <a:gdLst>
                <a:gd name="connsiteX0" fmla="*/ 727710 w 1455420"/>
                <a:gd name="connsiteY0" fmla="*/ 0 h 1455420"/>
                <a:gd name="connsiteX1" fmla="*/ 0 w 1455420"/>
                <a:gd name="connsiteY1" fmla="*/ 727710 h 1455420"/>
                <a:gd name="connsiteX2" fmla="*/ 727710 w 1455420"/>
                <a:gd name="connsiteY2" fmla="*/ 1455420 h 1455420"/>
                <a:gd name="connsiteX3" fmla="*/ 1455420 w 1455420"/>
                <a:gd name="connsiteY3" fmla="*/ 727710 h 1455420"/>
                <a:gd name="connsiteX4" fmla="*/ 727710 w 1455420"/>
                <a:gd name="connsiteY4" fmla="*/ 0 h 1455420"/>
                <a:gd name="connsiteX5" fmla="*/ 727710 w 1455420"/>
                <a:gd name="connsiteY5" fmla="*/ 1446848 h 1455420"/>
                <a:gd name="connsiteX6" fmla="*/ 9525 w 1455420"/>
                <a:gd name="connsiteY6" fmla="*/ 727710 h 1455420"/>
                <a:gd name="connsiteX7" fmla="*/ 727710 w 1455420"/>
                <a:gd name="connsiteY7" fmla="*/ 9525 h 1455420"/>
                <a:gd name="connsiteX8" fmla="*/ 1445895 w 1455420"/>
                <a:gd name="connsiteY8" fmla="*/ 727710 h 1455420"/>
                <a:gd name="connsiteX9" fmla="*/ 727710 w 1455420"/>
                <a:gd name="connsiteY9" fmla="*/ 1446848 h 145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5420" h="1455420">
                  <a:moveTo>
                    <a:pt x="727710" y="0"/>
                  </a:moveTo>
                  <a:cubicBezTo>
                    <a:pt x="326708" y="0"/>
                    <a:pt x="0" y="326708"/>
                    <a:pt x="0" y="727710"/>
                  </a:cubicBezTo>
                  <a:cubicBezTo>
                    <a:pt x="0" y="1128713"/>
                    <a:pt x="326708" y="1455420"/>
                    <a:pt x="727710" y="1455420"/>
                  </a:cubicBezTo>
                  <a:cubicBezTo>
                    <a:pt x="1128713" y="1455420"/>
                    <a:pt x="1455420" y="1128713"/>
                    <a:pt x="1455420" y="727710"/>
                  </a:cubicBezTo>
                  <a:cubicBezTo>
                    <a:pt x="1455420" y="326708"/>
                    <a:pt x="1129665" y="0"/>
                    <a:pt x="727710" y="0"/>
                  </a:cubicBezTo>
                  <a:close/>
                  <a:moveTo>
                    <a:pt x="727710" y="1446848"/>
                  </a:moveTo>
                  <a:cubicBezTo>
                    <a:pt x="331470" y="1446848"/>
                    <a:pt x="9525" y="1123950"/>
                    <a:pt x="9525" y="727710"/>
                  </a:cubicBezTo>
                  <a:cubicBezTo>
                    <a:pt x="9525" y="331470"/>
                    <a:pt x="331470" y="9525"/>
                    <a:pt x="727710" y="9525"/>
                  </a:cubicBezTo>
                  <a:cubicBezTo>
                    <a:pt x="1123950" y="9525"/>
                    <a:pt x="1445895" y="331470"/>
                    <a:pt x="1445895" y="727710"/>
                  </a:cubicBezTo>
                  <a:cubicBezTo>
                    <a:pt x="1445895" y="1123950"/>
                    <a:pt x="1123950" y="1446848"/>
                    <a:pt x="727710" y="1446848"/>
                  </a:cubicBezTo>
                  <a:close/>
                </a:path>
              </a:pathLst>
            </a:custGeom>
            <a:solidFill>
              <a:srgbClr val="658DC5"/>
            </a:solidFill>
            <a:ln w="9525" cap="flat">
              <a:noFill/>
              <a:prstDash val="solid"/>
              <a:miter/>
            </a:ln>
          </p:spPr>
          <p:txBody>
            <a:bodyPr rtlCol="0" anchor="ctr"/>
            <a:lstStyle/>
            <a:p>
              <a:endParaRPr lang="es-AR" dirty="0"/>
            </a:p>
          </p:txBody>
        </p:sp>
        <p:sp>
          <p:nvSpPr>
            <p:cNvPr id="38" name="Forma libre: forma 37"/>
            <p:cNvSpPr/>
            <p:nvPr/>
          </p:nvSpPr>
          <p:spPr>
            <a:xfrm>
              <a:off x="9466951" y="5794374"/>
              <a:ext cx="375284" cy="516254"/>
            </a:xfrm>
            <a:custGeom>
              <a:avLst/>
              <a:gdLst>
                <a:gd name="connsiteX0" fmla="*/ 375285 w 375284"/>
                <a:gd name="connsiteY0" fmla="*/ 33338 h 516254"/>
                <a:gd name="connsiteX1" fmla="*/ 375285 w 375284"/>
                <a:gd name="connsiteY1" fmla="*/ 0 h 516254"/>
                <a:gd name="connsiteX2" fmla="*/ 0 w 375284"/>
                <a:gd name="connsiteY2" fmla="*/ 516255 h 516254"/>
                <a:gd name="connsiteX3" fmla="*/ 17145 w 375284"/>
                <a:gd name="connsiteY3" fmla="*/ 516255 h 516254"/>
                <a:gd name="connsiteX4" fmla="*/ 375285 w 375284"/>
                <a:gd name="connsiteY4" fmla="*/ 33338 h 51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4" h="516254">
                  <a:moveTo>
                    <a:pt x="375285" y="33338"/>
                  </a:moveTo>
                  <a:lnTo>
                    <a:pt x="375285" y="0"/>
                  </a:lnTo>
                  <a:cubicBezTo>
                    <a:pt x="316230" y="214313"/>
                    <a:pt x="180975" y="396240"/>
                    <a:pt x="0" y="516255"/>
                  </a:cubicBezTo>
                  <a:lnTo>
                    <a:pt x="17145" y="516255"/>
                  </a:lnTo>
                  <a:cubicBezTo>
                    <a:pt x="185738" y="401002"/>
                    <a:pt x="313372" y="231458"/>
                    <a:pt x="375285" y="33338"/>
                  </a:cubicBezTo>
                  <a:close/>
                </a:path>
              </a:pathLst>
            </a:custGeom>
            <a:solidFill>
              <a:srgbClr val="658DC5"/>
            </a:solidFill>
            <a:ln w="9525" cap="flat">
              <a:noFill/>
              <a:prstDash val="solid"/>
              <a:miter/>
            </a:ln>
          </p:spPr>
          <p:txBody>
            <a:bodyPr rtlCol="0" anchor="ctr"/>
            <a:lstStyle/>
            <a:p>
              <a:endParaRPr lang="es-AR" dirty="0"/>
            </a:p>
          </p:txBody>
        </p:sp>
      </p:grpSp>
      <p:sp>
        <p:nvSpPr>
          <p:cNvPr id="40" name="Marcador de número de diapositiva 5"/>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t>‹#›</a:t>
            </a:fld>
            <a:endParaRPr lang="es-AR" dirty="0"/>
          </a:p>
        </p:txBody>
      </p:sp>
      <p:sp>
        <p:nvSpPr>
          <p:cNvPr id="41" name="Forma libre: forma 40"/>
          <p:cNvSpPr/>
          <p:nvPr userDrawn="1"/>
        </p:nvSpPr>
        <p:spPr>
          <a:xfrm>
            <a:off x="0" y="1876742"/>
            <a:ext cx="12192000" cy="3104515"/>
          </a:xfrm>
          <a:custGeom>
            <a:avLst/>
            <a:gdLst>
              <a:gd name="connsiteX0" fmla="*/ 0 w 12192000"/>
              <a:gd name="connsiteY0" fmla="*/ 0 h 3104515"/>
              <a:gd name="connsiteX1" fmla="*/ 12192000 w 12192000"/>
              <a:gd name="connsiteY1" fmla="*/ 0 h 3104515"/>
              <a:gd name="connsiteX2" fmla="*/ 12192000 w 12192000"/>
              <a:gd name="connsiteY2" fmla="*/ 3104515 h 3104515"/>
              <a:gd name="connsiteX3" fmla="*/ 0 w 12192000"/>
              <a:gd name="connsiteY3" fmla="*/ 3104515 h 3104515"/>
            </a:gdLst>
            <a:ahLst/>
            <a:cxnLst>
              <a:cxn ang="0">
                <a:pos x="connsiteX0" y="connsiteY0"/>
              </a:cxn>
              <a:cxn ang="0">
                <a:pos x="connsiteX1" y="connsiteY1"/>
              </a:cxn>
              <a:cxn ang="0">
                <a:pos x="connsiteX2" y="connsiteY2"/>
              </a:cxn>
              <a:cxn ang="0">
                <a:pos x="connsiteX3" y="connsiteY3"/>
              </a:cxn>
            </a:cxnLst>
            <a:rect l="l" t="t" r="r" b="b"/>
            <a:pathLst>
              <a:path w="12192000" h="3104515">
                <a:moveTo>
                  <a:pt x="0" y="0"/>
                </a:moveTo>
                <a:lnTo>
                  <a:pt x="12192000" y="0"/>
                </a:lnTo>
                <a:lnTo>
                  <a:pt x="12192000" y="3104515"/>
                </a:lnTo>
                <a:lnTo>
                  <a:pt x="0" y="3104515"/>
                </a:lnTo>
                <a:close/>
              </a:path>
            </a:pathLst>
          </a:custGeom>
          <a:solidFill>
            <a:schemeClr val="accent1"/>
          </a:solidFill>
          <a:ln w="6350" cap="flat">
            <a:noFill/>
            <a:prstDash val="solid"/>
            <a:miter/>
          </a:ln>
        </p:spPr>
        <p:txBody>
          <a:bodyPr rtlCol="0" anchor="ctr"/>
          <a:lstStyle/>
          <a:p>
            <a:endParaRPr lang="es-AR" dirty="0"/>
          </a:p>
        </p:txBody>
      </p:sp>
      <p:sp>
        <p:nvSpPr>
          <p:cNvPr id="42" name="Marcador de posición de imagen 2"/>
          <p:cNvSpPr>
            <a:spLocks noGrp="1"/>
          </p:cNvSpPr>
          <p:nvPr>
            <p:ph type="pic" sz="quarter" idx="13"/>
          </p:nvPr>
        </p:nvSpPr>
        <p:spPr>
          <a:xfrm>
            <a:off x="698500" y="1662113"/>
            <a:ext cx="6342063" cy="4146550"/>
          </a:xfrm>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orking Process">
    <p:spTree>
      <p:nvGrpSpPr>
        <p:cNvPr id="1" name=""/>
        <p:cNvGrpSpPr/>
        <p:nvPr/>
      </p:nvGrpSpPr>
      <p:grpSpPr>
        <a:xfrm>
          <a:off x="0" y="0"/>
          <a:ext cx="0" cy="0"/>
          <a:chOff x="0" y="0"/>
          <a:chExt cx="0" cy="0"/>
        </a:xfrm>
      </p:grpSpPr>
      <p:sp>
        <p:nvSpPr>
          <p:cNvPr id="10" name="Gráfico 127"/>
          <p:cNvSpPr/>
          <p:nvPr userDrawn="1"/>
        </p:nvSpPr>
        <p:spPr>
          <a:xfrm>
            <a:off x="6105975"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1"/>
          </a:solidFill>
          <a:ln w="6350" cap="flat">
            <a:noFill/>
            <a:prstDash val="solid"/>
            <a:miter/>
          </a:ln>
        </p:spPr>
        <p:txBody>
          <a:bodyPr rtlCol="0" anchor="ctr"/>
          <a:lstStyle/>
          <a:p>
            <a:endParaRPr lang="es-AR" dirty="0"/>
          </a:p>
        </p:txBody>
      </p:sp>
      <p:sp>
        <p:nvSpPr>
          <p:cNvPr id="11" name="Forma libre: forma 10"/>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grpSp>
        <p:nvGrpSpPr>
          <p:cNvPr id="12" name="Grupo 11"/>
          <p:cNvGrpSpPr/>
          <p:nvPr userDrawn="1"/>
        </p:nvGrpSpPr>
        <p:grpSpPr>
          <a:xfrm>
            <a:off x="9841865" y="400050"/>
            <a:ext cx="2062479" cy="503554"/>
            <a:chOff x="9841865" y="400050"/>
            <a:chExt cx="2062479" cy="503554"/>
          </a:xfrm>
          <a:solidFill>
            <a:schemeClr val="bg1"/>
          </a:solidFill>
        </p:grpSpPr>
        <p:sp>
          <p:nvSpPr>
            <p:cNvPr id="13" name="Forma libre: forma 12"/>
            <p:cNvSpPr/>
            <p:nvPr/>
          </p:nvSpPr>
          <p:spPr>
            <a:xfrm>
              <a:off x="9841865"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4" name="Forma libre: forma 13"/>
            <p:cNvSpPr/>
            <p:nvPr/>
          </p:nvSpPr>
          <p:spPr>
            <a:xfrm>
              <a:off x="10028555"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5" name="Forma libre: forma 14"/>
            <p:cNvSpPr/>
            <p:nvPr/>
          </p:nvSpPr>
          <p:spPr>
            <a:xfrm>
              <a:off x="10215245"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6" name="Forma libre: forma 15"/>
            <p:cNvSpPr/>
            <p:nvPr/>
          </p:nvSpPr>
          <p:spPr>
            <a:xfrm>
              <a:off x="10227310" y="756285"/>
              <a:ext cx="147319" cy="147319"/>
            </a:xfrm>
            <a:custGeom>
              <a:avLst/>
              <a:gdLst>
                <a:gd name="connsiteX0" fmla="*/ 147320 w 147319"/>
                <a:gd name="connsiteY0" fmla="*/ 73660 h 147319"/>
                <a:gd name="connsiteX1" fmla="*/ 73660 w 147319"/>
                <a:gd name="connsiteY1" fmla="*/ 147320 h 147319"/>
                <a:gd name="connsiteX2" fmla="*/ 1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17" name="Forma libre: forma 16"/>
            <p:cNvSpPr/>
            <p:nvPr/>
          </p:nvSpPr>
          <p:spPr>
            <a:xfrm>
              <a:off x="1041400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8" name="Forma libre: forma 17"/>
            <p:cNvSpPr/>
            <p:nvPr/>
          </p:nvSpPr>
          <p:spPr>
            <a:xfrm>
              <a:off x="10600690"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9" name="Forma libre: forma 18"/>
            <p:cNvSpPr/>
            <p:nvPr/>
          </p:nvSpPr>
          <p:spPr>
            <a:xfrm>
              <a:off x="10613390"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0" name="Forma libre: forma 19"/>
            <p:cNvSpPr/>
            <p:nvPr/>
          </p:nvSpPr>
          <p:spPr>
            <a:xfrm>
              <a:off x="10799445"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1" name="Forma libre: forma 20"/>
            <p:cNvSpPr/>
            <p:nvPr/>
          </p:nvSpPr>
          <p:spPr>
            <a:xfrm>
              <a:off x="10986135" y="400050"/>
              <a:ext cx="147319" cy="147320"/>
            </a:xfrm>
            <a:custGeom>
              <a:avLst/>
              <a:gdLst>
                <a:gd name="connsiteX0" fmla="*/ 147320 w 147319"/>
                <a:gd name="connsiteY0" fmla="*/ 73660 h 147320"/>
                <a:gd name="connsiteX1" fmla="*/ 73660 w 147319"/>
                <a:gd name="connsiteY1" fmla="*/ 147320 h 147320"/>
                <a:gd name="connsiteX2" fmla="*/ 1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2" name="Forma libre: forma 21"/>
            <p:cNvSpPr/>
            <p:nvPr/>
          </p:nvSpPr>
          <p:spPr>
            <a:xfrm>
              <a:off x="10998835" y="756285"/>
              <a:ext cx="147319" cy="147319"/>
            </a:xfrm>
            <a:custGeom>
              <a:avLst/>
              <a:gdLst>
                <a:gd name="connsiteX0" fmla="*/ 147320 w 147319"/>
                <a:gd name="connsiteY0" fmla="*/ 73660 h 147319"/>
                <a:gd name="connsiteX1" fmla="*/ 73660 w 147319"/>
                <a:gd name="connsiteY1" fmla="*/ 147320 h 147319"/>
                <a:gd name="connsiteX2" fmla="*/ 1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2" y="147320"/>
                    <a:pt x="73660" y="147320"/>
                  </a:cubicBezTo>
                  <a:cubicBezTo>
                    <a:pt x="32979" y="147320"/>
                    <a:pt x="1" y="114341"/>
                    <a:pt x="1" y="73660"/>
                  </a:cubicBezTo>
                  <a:cubicBezTo>
                    <a:pt x="1"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3" name="Forma libre: forma 22"/>
            <p:cNvSpPr/>
            <p:nvPr/>
          </p:nvSpPr>
          <p:spPr>
            <a:xfrm>
              <a:off x="1118489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4" name="Forma libre: forma 23"/>
            <p:cNvSpPr/>
            <p:nvPr/>
          </p:nvSpPr>
          <p:spPr>
            <a:xfrm>
              <a:off x="11371580"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5" name="Forma libre: forma 24"/>
            <p:cNvSpPr/>
            <p:nvPr/>
          </p:nvSpPr>
          <p:spPr>
            <a:xfrm>
              <a:off x="11384280" y="7562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6" name="Forma libre: forma 25"/>
            <p:cNvSpPr/>
            <p:nvPr/>
          </p:nvSpPr>
          <p:spPr>
            <a:xfrm>
              <a:off x="11570970" y="5778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2" y="147320"/>
                    <a:pt x="73660" y="147320"/>
                  </a:cubicBezTo>
                  <a:cubicBezTo>
                    <a:pt x="32979" y="147320"/>
                    <a:pt x="0" y="114341"/>
                    <a:pt x="0" y="73660"/>
                  </a:cubicBezTo>
                  <a:cubicBezTo>
                    <a:pt x="0" y="32979"/>
                    <a:pt x="32979" y="0"/>
                    <a:pt x="73660" y="0"/>
                  </a:cubicBezTo>
                  <a:cubicBezTo>
                    <a:pt x="114342" y="0"/>
                    <a:pt x="147320" y="32979"/>
                    <a:pt x="147320" y="73660"/>
                  </a:cubicBezTo>
                  <a:close/>
                </a:path>
              </a:pathLst>
            </a:custGeom>
            <a:grpFill/>
            <a:ln w="6350" cap="flat">
              <a:noFill/>
              <a:prstDash val="solid"/>
              <a:miter/>
            </a:ln>
          </p:spPr>
          <p:txBody>
            <a:bodyPr rtlCol="0" anchor="ctr"/>
            <a:lstStyle/>
            <a:p>
              <a:endParaRPr lang="es-AR" dirty="0"/>
            </a:p>
          </p:txBody>
        </p:sp>
        <p:sp>
          <p:nvSpPr>
            <p:cNvPr id="27" name="Forma libre: forma 26"/>
            <p:cNvSpPr/>
            <p:nvPr/>
          </p:nvSpPr>
          <p:spPr>
            <a:xfrm>
              <a:off x="11757025" y="4000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28" name="Forma libre: forma 27"/>
          <p:cNvSpPr/>
          <p:nvPr userDrawn="1"/>
        </p:nvSpPr>
        <p:spPr>
          <a:xfrm>
            <a:off x="0" y="245378"/>
            <a:ext cx="1245236" cy="11929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sp>
        <p:nvSpPr>
          <p:cNvPr id="29" name="Marcador de número de diapositiva 5"/>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t>‹#›</a:t>
            </a:fld>
            <a:endParaRPr lang="es-A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Forma libre: forma 5"/>
          <p:cNvSpPr/>
          <p:nvPr userDrawn="1"/>
        </p:nvSpPr>
        <p:spPr>
          <a:xfrm>
            <a:off x="0" y="5760720"/>
            <a:ext cx="1097280" cy="1097280"/>
          </a:xfrm>
          <a:custGeom>
            <a:avLst/>
            <a:gdLst>
              <a:gd name="connsiteX0" fmla="*/ 0 w 12192000"/>
              <a:gd name="connsiteY0" fmla="*/ 0 h 504825"/>
              <a:gd name="connsiteX1" fmla="*/ 12192000 w 12192000"/>
              <a:gd name="connsiteY1" fmla="*/ 0 h 504825"/>
              <a:gd name="connsiteX2" fmla="*/ 12192000 w 12192000"/>
              <a:gd name="connsiteY2" fmla="*/ 504825 h 504825"/>
              <a:gd name="connsiteX3" fmla="*/ 0 w 12192000"/>
              <a:gd name="connsiteY3" fmla="*/ 504825 h 504825"/>
            </a:gdLst>
            <a:ahLst/>
            <a:cxnLst>
              <a:cxn ang="0">
                <a:pos x="connsiteX0" y="connsiteY0"/>
              </a:cxn>
              <a:cxn ang="0">
                <a:pos x="connsiteX1" y="connsiteY1"/>
              </a:cxn>
              <a:cxn ang="0">
                <a:pos x="connsiteX2" y="connsiteY2"/>
              </a:cxn>
              <a:cxn ang="0">
                <a:pos x="connsiteX3" y="connsiteY3"/>
              </a:cxn>
            </a:cxnLst>
            <a:rect l="l" t="t" r="r" b="b"/>
            <a:pathLst>
              <a:path w="12192000" h="504825">
                <a:moveTo>
                  <a:pt x="0" y="0"/>
                </a:moveTo>
                <a:lnTo>
                  <a:pt x="12192000" y="0"/>
                </a:lnTo>
                <a:lnTo>
                  <a:pt x="12192000" y="504825"/>
                </a:lnTo>
                <a:lnTo>
                  <a:pt x="0" y="504825"/>
                </a:lnTo>
                <a:close/>
              </a:path>
            </a:pathLst>
          </a:custGeom>
          <a:solidFill>
            <a:schemeClr val="accent1"/>
          </a:solidFill>
          <a:ln w="6350" cap="flat">
            <a:noFill/>
            <a:prstDash val="solid"/>
            <a:miter/>
          </a:ln>
        </p:spPr>
        <p:txBody>
          <a:bodyPr rtlCol="0" anchor="ctr"/>
          <a:lstStyle/>
          <a:p>
            <a:endParaRPr lang="es-AR" dirty="0"/>
          </a:p>
        </p:txBody>
      </p:sp>
      <p:grpSp>
        <p:nvGrpSpPr>
          <p:cNvPr id="7" name="Gráfico 7"/>
          <p:cNvGrpSpPr/>
          <p:nvPr userDrawn="1"/>
        </p:nvGrpSpPr>
        <p:grpSpPr>
          <a:xfrm>
            <a:off x="327660" y="285750"/>
            <a:ext cx="504190" cy="2062480"/>
            <a:chOff x="327660" y="285750"/>
            <a:chExt cx="504190" cy="2062480"/>
          </a:xfrm>
          <a:solidFill>
            <a:schemeClr val="accent1"/>
          </a:solidFill>
        </p:grpSpPr>
        <p:sp>
          <p:nvSpPr>
            <p:cNvPr id="8" name="Forma libre: forma 7"/>
            <p:cNvSpPr/>
            <p:nvPr/>
          </p:nvSpPr>
          <p:spPr>
            <a:xfrm>
              <a:off x="327660" y="2857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 name="Forma libre: forma 8"/>
            <p:cNvSpPr/>
            <p:nvPr/>
          </p:nvSpPr>
          <p:spPr>
            <a:xfrm>
              <a:off x="506095" y="47180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 name="Forma libre: forma 9"/>
            <p:cNvSpPr/>
            <p:nvPr/>
          </p:nvSpPr>
          <p:spPr>
            <a:xfrm>
              <a:off x="684530" y="65849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1" name="Forma libre: forma 10"/>
            <p:cNvSpPr/>
            <p:nvPr/>
          </p:nvSpPr>
          <p:spPr>
            <a:xfrm>
              <a:off x="327660" y="67119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2" name="Forma libre: forma 11"/>
            <p:cNvSpPr/>
            <p:nvPr/>
          </p:nvSpPr>
          <p:spPr>
            <a:xfrm>
              <a:off x="506095" y="8578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3" name="Forma libre: forma 12"/>
            <p:cNvSpPr/>
            <p:nvPr/>
          </p:nvSpPr>
          <p:spPr>
            <a:xfrm>
              <a:off x="684530" y="104394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4" name="Forma libre: forma 13"/>
            <p:cNvSpPr/>
            <p:nvPr/>
          </p:nvSpPr>
          <p:spPr>
            <a:xfrm>
              <a:off x="327660" y="105664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5" name="Forma libre: forma 14"/>
            <p:cNvSpPr/>
            <p:nvPr/>
          </p:nvSpPr>
          <p:spPr>
            <a:xfrm>
              <a:off x="506095" y="124333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6" name="Forma libre: forma 15"/>
            <p:cNvSpPr/>
            <p:nvPr/>
          </p:nvSpPr>
          <p:spPr>
            <a:xfrm>
              <a:off x="684530" y="14293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7" name="Forma libre: forma 16"/>
            <p:cNvSpPr/>
            <p:nvPr/>
          </p:nvSpPr>
          <p:spPr>
            <a:xfrm>
              <a:off x="327660" y="14420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8" name="Forma libre: forma 17"/>
            <p:cNvSpPr/>
            <p:nvPr/>
          </p:nvSpPr>
          <p:spPr>
            <a:xfrm>
              <a:off x="506095" y="162877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9" name="Forma libre: forma 18"/>
            <p:cNvSpPr/>
            <p:nvPr/>
          </p:nvSpPr>
          <p:spPr>
            <a:xfrm>
              <a:off x="684530" y="181546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0" name="Forma libre: forma 19"/>
            <p:cNvSpPr/>
            <p:nvPr/>
          </p:nvSpPr>
          <p:spPr>
            <a:xfrm>
              <a:off x="327660" y="182753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1" name="Forma libre: forma 20"/>
            <p:cNvSpPr/>
            <p:nvPr/>
          </p:nvSpPr>
          <p:spPr>
            <a:xfrm>
              <a:off x="506095" y="201422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2" name="Forma libre: forma 21"/>
            <p:cNvSpPr/>
            <p:nvPr/>
          </p:nvSpPr>
          <p:spPr>
            <a:xfrm>
              <a:off x="684530" y="220091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23" name="Forma libre: forma 22"/>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sp>
        <p:nvSpPr>
          <p:cNvPr id="50" name="Forma libre: forma 49"/>
          <p:cNvSpPr/>
          <p:nvPr userDrawn="1"/>
        </p:nvSpPr>
        <p:spPr>
          <a:xfrm>
            <a:off x="2807855" y="233992"/>
            <a:ext cx="9096490" cy="5710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sp>
        <p:nvSpPr>
          <p:cNvPr id="61" name="Marcador de número de diapositiva 5"/>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t>‹#›</a:t>
            </a:fld>
            <a:endParaRPr lang="es-A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pic>
        <p:nvPicPr>
          <p:cNvPr id="5" name="Gráfico 4"/>
          <p:cNvPicPr>
            <a:picLocks noChangeAspect="1"/>
          </p:cNvPicPr>
          <p:nvPr userDrawn="1"/>
        </p:nvPicPr>
        <p:blipFill>
          <a:blip r:embed="rId2" cstate="email">
            <a:extLst>
              <a:ext uri="{96DAC541-7B7A-43D3-8B79-37D633B846F1}">
                <asvg:svgBlip xmlns:asvg="http://schemas.microsoft.com/office/drawing/2016/SVG/main" r:embed="rId3"/>
              </a:ext>
            </a:extLst>
          </a:blip>
          <a:stretch>
            <a:fillRect/>
          </a:stretch>
        </p:blipFill>
        <p:spPr>
          <a:xfrm>
            <a:off x="0" y="4526092"/>
            <a:ext cx="12192000" cy="2331908"/>
          </a:xfrm>
          <a:prstGeom prst="rect">
            <a:avLst/>
          </a:prstGeom>
        </p:spPr>
      </p:pic>
      <p:sp>
        <p:nvSpPr>
          <p:cNvPr id="7" name="Forma libre: forma 6"/>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grpSp>
        <p:nvGrpSpPr>
          <p:cNvPr id="8" name="Gráfico 4"/>
          <p:cNvGrpSpPr/>
          <p:nvPr userDrawn="1"/>
        </p:nvGrpSpPr>
        <p:grpSpPr>
          <a:xfrm>
            <a:off x="327660" y="262255"/>
            <a:ext cx="504190" cy="2062480"/>
            <a:chOff x="327660" y="142875"/>
            <a:chExt cx="504190" cy="2062480"/>
          </a:xfrm>
          <a:solidFill>
            <a:schemeClr val="accent1"/>
          </a:solidFill>
        </p:grpSpPr>
        <p:sp>
          <p:nvSpPr>
            <p:cNvPr id="9" name="Forma libre: forma 8"/>
            <p:cNvSpPr/>
            <p:nvPr/>
          </p:nvSpPr>
          <p:spPr>
            <a:xfrm>
              <a:off x="327660" y="14287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 name="Forma libre: forma 9"/>
            <p:cNvSpPr/>
            <p:nvPr/>
          </p:nvSpPr>
          <p:spPr>
            <a:xfrm>
              <a:off x="506095" y="32893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1" name="Forma libre: forma 10"/>
            <p:cNvSpPr/>
            <p:nvPr/>
          </p:nvSpPr>
          <p:spPr>
            <a:xfrm>
              <a:off x="684530" y="51562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2" name="Forma libre: forma 11"/>
            <p:cNvSpPr/>
            <p:nvPr/>
          </p:nvSpPr>
          <p:spPr>
            <a:xfrm>
              <a:off x="327660" y="52832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3" name="Forma libre: forma 12"/>
            <p:cNvSpPr/>
            <p:nvPr/>
          </p:nvSpPr>
          <p:spPr>
            <a:xfrm>
              <a:off x="506095" y="7150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4" name="Forma libre: forma 13"/>
            <p:cNvSpPr/>
            <p:nvPr/>
          </p:nvSpPr>
          <p:spPr>
            <a:xfrm>
              <a:off x="684530" y="90106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5" name="Forma libre: forma 14"/>
            <p:cNvSpPr/>
            <p:nvPr/>
          </p:nvSpPr>
          <p:spPr>
            <a:xfrm>
              <a:off x="327660" y="91376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6" name="Forma libre: forma 15"/>
            <p:cNvSpPr/>
            <p:nvPr/>
          </p:nvSpPr>
          <p:spPr>
            <a:xfrm>
              <a:off x="506095" y="110045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7" name="Forma libre: forma 16"/>
            <p:cNvSpPr/>
            <p:nvPr/>
          </p:nvSpPr>
          <p:spPr>
            <a:xfrm>
              <a:off x="684530" y="12865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8" name="Forma libre: forma 17"/>
            <p:cNvSpPr/>
            <p:nvPr/>
          </p:nvSpPr>
          <p:spPr>
            <a:xfrm>
              <a:off x="327660" y="12992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9" name="Forma libre: forma 18"/>
            <p:cNvSpPr/>
            <p:nvPr/>
          </p:nvSpPr>
          <p:spPr>
            <a:xfrm>
              <a:off x="506095" y="148590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0" name="Forma libre: forma 19"/>
            <p:cNvSpPr/>
            <p:nvPr/>
          </p:nvSpPr>
          <p:spPr>
            <a:xfrm>
              <a:off x="684530" y="167259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1" name="Forma libre: forma 20"/>
            <p:cNvSpPr/>
            <p:nvPr/>
          </p:nvSpPr>
          <p:spPr>
            <a:xfrm>
              <a:off x="327660" y="168465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2" name="Forma libre: forma 21"/>
            <p:cNvSpPr/>
            <p:nvPr/>
          </p:nvSpPr>
          <p:spPr>
            <a:xfrm>
              <a:off x="506095" y="187134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3" name="Forma libre: forma 22"/>
            <p:cNvSpPr/>
            <p:nvPr/>
          </p:nvSpPr>
          <p:spPr>
            <a:xfrm>
              <a:off x="684530" y="2058034"/>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24" name="Forma libre: forma 23"/>
          <p:cNvSpPr/>
          <p:nvPr userDrawn="1"/>
        </p:nvSpPr>
        <p:spPr>
          <a:xfrm>
            <a:off x="2807855" y="233992"/>
            <a:ext cx="9096490" cy="5710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sp>
        <p:nvSpPr>
          <p:cNvPr id="25" name="Marcador de número de diapositiva 5"/>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t>‹#›</a:t>
            </a:fld>
            <a:endParaRPr lang="es-A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r Discussion">
    <p:spTree>
      <p:nvGrpSpPr>
        <p:cNvPr id="1" name=""/>
        <p:cNvGrpSpPr/>
        <p:nvPr/>
      </p:nvGrpSpPr>
      <p:grpSpPr>
        <a:xfrm>
          <a:off x="0" y="0"/>
          <a:ext cx="0" cy="0"/>
          <a:chOff x="0" y="0"/>
          <a:chExt cx="0" cy="0"/>
        </a:xfrm>
      </p:grpSpPr>
      <p:pic>
        <p:nvPicPr>
          <p:cNvPr id="6" name="Gráfico 5"/>
          <p:cNvPicPr>
            <a:picLocks noChangeAspect="1"/>
          </p:cNvPicPr>
          <p:nvPr userDrawn="1"/>
        </p:nvPicPr>
        <p:blipFill>
          <a:blip r:embed="rId2" cstate="email">
            <a:extLst>
              <a:ext uri="{96DAC541-7B7A-43D3-8B79-37D633B846F1}">
                <asvg:svgBlip xmlns:asvg="http://schemas.microsoft.com/office/drawing/2016/SVG/main" r:embed="rId3"/>
              </a:ext>
            </a:extLst>
          </a:blip>
          <a:stretch>
            <a:fillRect/>
          </a:stretch>
        </p:blipFill>
        <p:spPr>
          <a:xfrm>
            <a:off x="0" y="4526092"/>
            <a:ext cx="12192000" cy="2331908"/>
          </a:xfrm>
          <a:prstGeom prst="rect">
            <a:avLst/>
          </a:prstGeom>
        </p:spPr>
      </p:pic>
      <p:sp>
        <p:nvSpPr>
          <p:cNvPr id="7" name="Forma libre: forma 6"/>
          <p:cNvSpPr/>
          <p:nvPr userDrawn="1"/>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grpSp>
        <p:nvGrpSpPr>
          <p:cNvPr id="8" name="Gráfico 4"/>
          <p:cNvGrpSpPr/>
          <p:nvPr userDrawn="1"/>
        </p:nvGrpSpPr>
        <p:grpSpPr>
          <a:xfrm>
            <a:off x="327660" y="262255"/>
            <a:ext cx="504190" cy="2062480"/>
            <a:chOff x="327660" y="142875"/>
            <a:chExt cx="504190" cy="2062480"/>
          </a:xfrm>
          <a:solidFill>
            <a:schemeClr val="accent1"/>
          </a:solidFill>
        </p:grpSpPr>
        <p:sp>
          <p:nvSpPr>
            <p:cNvPr id="9" name="Forma libre: forma 8"/>
            <p:cNvSpPr/>
            <p:nvPr/>
          </p:nvSpPr>
          <p:spPr>
            <a:xfrm>
              <a:off x="327660" y="14287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 name="Forma libre: forma 9"/>
            <p:cNvSpPr/>
            <p:nvPr/>
          </p:nvSpPr>
          <p:spPr>
            <a:xfrm>
              <a:off x="506095" y="32893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1" name="Forma libre: forma 10"/>
            <p:cNvSpPr/>
            <p:nvPr/>
          </p:nvSpPr>
          <p:spPr>
            <a:xfrm>
              <a:off x="684530" y="51562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2" name="Forma libre: forma 11"/>
            <p:cNvSpPr/>
            <p:nvPr/>
          </p:nvSpPr>
          <p:spPr>
            <a:xfrm>
              <a:off x="327660" y="52832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3" name="Forma libre: forma 12"/>
            <p:cNvSpPr/>
            <p:nvPr/>
          </p:nvSpPr>
          <p:spPr>
            <a:xfrm>
              <a:off x="506095" y="7150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4" name="Forma libre: forma 13"/>
            <p:cNvSpPr/>
            <p:nvPr/>
          </p:nvSpPr>
          <p:spPr>
            <a:xfrm>
              <a:off x="684530" y="90106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5" name="Forma libre: forma 14"/>
            <p:cNvSpPr/>
            <p:nvPr/>
          </p:nvSpPr>
          <p:spPr>
            <a:xfrm>
              <a:off x="327660" y="91376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6" name="Forma libre: forma 15"/>
            <p:cNvSpPr/>
            <p:nvPr/>
          </p:nvSpPr>
          <p:spPr>
            <a:xfrm>
              <a:off x="506095" y="110045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7" name="Forma libre: forma 16"/>
            <p:cNvSpPr/>
            <p:nvPr/>
          </p:nvSpPr>
          <p:spPr>
            <a:xfrm>
              <a:off x="684530" y="12865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8" name="Forma libre: forma 17"/>
            <p:cNvSpPr/>
            <p:nvPr/>
          </p:nvSpPr>
          <p:spPr>
            <a:xfrm>
              <a:off x="327660" y="12992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9" name="Forma libre: forma 18"/>
            <p:cNvSpPr/>
            <p:nvPr/>
          </p:nvSpPr>
          <p:spPr>
            <a:xfrm>
              <a:off x="506095" y="148590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0" name="Forma libre: forma 19"/>
            <p:cNvSpPr/>
            <p:nvPr/>
          </p:nvSpPr>
          <p:spPr>
            <a:xfrm>
              <a:off x="684530" y="167259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1" name="Forma libre: forma 20"/>
            <p:cNvSpPr/>
            <p:nvPr/>
          </p:nvSpPr>
          <p:spPr>
            <a:xfrm>
              <a:off x="327660" y="168465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2" name="Forma libre: forma 21"/>
            <p:cNvSpPr/>
            <p:nvPr/>
          </p:nvSpPr>
          <p:spPr>
            <a:xfrm>
              <a:off x="506095" y="187134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23" name="Forma libre: forma 22"/>
            <p:cNvSpPr/>
            <p:nvPr/>
          </p:nvSpPr>
          <p:spPr>
            <a:xfrm>
              <a:off x="684530" y="2058034"/>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24" name="Forma libre: forma 23"/>
          <p:cNvSpPr/>
          <p:nvPr userDrawn="1"/>
        </p:nvSpPr>
        <p:spPr>
          <a:xfrm>
            <a:off x="2807855" y="233992"/>
            <a:ext cx="9096490" cy="5710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sp>
        <p:nvSpPr>
          <p:cNvPr id="25" name="Forma libre: forma 24"/>
          <p:cNvSpPr/>
          <p:nvPr userDrawn="1"/>
        </p:nvSpPr>
        <p:spPr>
          <a:xfrm>
            <a:off x="0" y="3887457"/>
            <a:ext cx="6331457" cy="2970543"/>
          </a:xfrm>
          <a:custGeom>
            <a:avLst/>
            <a:gdLst>
              <a:gd name="connsiteX0" fmla="*/ 0 w 12192000"/>
              <a:gd name="connsiteY0" fmla="*/ 0 h 504825"/>
              <a:gd name="connsiteX1" fmla="*/ 12192000 w 12192000"/>
              <a:gd name="connsiteY1" fmla="*/ 0 h 504825"/>
              <a:gd name="connsiteX2" fmla="*/ 12192000 w 12192000"/>
              <a:gd name="connsiteY2" fmla="*/ 504825 h 504825"/>
              <a:gd name="connsiteX3" fmla="*/ 0 w 12192000"/>
              <a:gd name="connsiteY3" fmla="*/ 504825 h 504825"/>
            </a:gdLst>
            <a:ahLst/>
            <a:cxnLst>
              <a:cxn ang="0">
                <a:pos x="connsiteX0" y="connsiteY0"/>
              </a:cxn>
              <a:cxn ang="0">
                <a:pos x="connsiteX1" y="connsiteY1"/>
              </a:cxn>
              <a:cxn ang="0">
                <a:pos x="connsiteX2" y="connsiteY2"/>
              </a:cxn>
              <a:cxn ang="0">
                <a:pos x="connsiteX3" y="connsiteY3"/>
              </a:cxn>
            </a:cxnLst>
            <a:rect l="l" t="t" r="r" b="b"/>
            <a:pathLst>
              <a:path w="12192000" h="504825">
                <a:moveTo>
                  <a:pt x="0" y="0"/>
                </a:moveTo>
                <a:lnTo>
                  <a:pt x="12192000" y="0"/>
                </a:lnTo>
                <a:lnTo>
                  <a:pt x="12192000" y="504825"/>
                </a:lnTo>
                <a:lnTo>
                  <a:pt x="0" y="504825"/>
                </a:lnTo>
                <a:close/>
              </a:path>
            </a:pathLst>
          </a:custGeom>
          <a:solidFill>
            <a:schemeClr val="accent1"/>
          </a:solidFill>
          <a:ln w="6350" cap="flat">
            <a:noFill/>
            <a:prstDash val="solid"/>
            <a:miter/>
          </a:ln>
        </p:spPr>
        <p:txBody>
          <a:bodyPr rtlCol="0" anchor="ctr"/>
          <a:lstStyle/>
          <a:p>
            <a:endParaRPr lang="es-AR" dirty="0"/>
          </a:p>
        </p:txBody>
      </p:sp>
      <p:sp>
        <p:nvSpPr>
          <p:cNvPr id="26" name="Marcador de número de diapositiva 5"/>
          <p:cNvSpPr>
            <a:spLocks noGrp="1"/>
          </p:cNvSpPr>
          <p:nvPr>
            <p:ph type="sldNum" sz="quarter" idx="12"/>
          </p:nvPr>
        </p:nvSpPr>
        <p:spPr>
          <a:xfrm>
            <a:off x="11281120" y="6187238"/>
            <a:ext cx="677603" cy="365125"/>
          </a:xfrm>
        </p:spPr>
        <p:txBody>
          <a:bodyPr/>
          <a:lstStyle>
            <a:lvl1pPr algn="ctr">
              <a:defRPr sz="1300" b="1">
                <a:latin typeface="Open Sans" panose="020B0606030504020204" pitchFamily="34" charset="0"/>
                <a:ea typeface="Open Sans" panose="020B0606030504020204" pitchFamily="34" charset="0"/>
                <a:cs typeface="Open Sans" panose="020B0606030504020204" pitchFamily="34" charset="0"/>
              </a:defRPr>
            </a:lvl1pPr>
          </a:lstStyle>
          <a:p>
            <a:fld id="{EB012DBF-A6B7-43E4-BADB-9CFD726AABE5}" type="slidenum">
              <a:rPr lang="es-AR" smtClean="0"/>
              <a:t>‹#›</a:t>
            </a:fld>
            <a:endParaRPr lang="es-A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AR"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1F8E3-DAB4-4583-9D60-3CAF5E73B8A9}" type="datetimeFigureOut">
              <a:rPr lang="es-AR" smtClean="0"/>
              <a:t>15/2/2023</a:t>
            </a:fld>
            <a:endParaRPr lang="es-AR"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12DBF-A6B7-43E4-BADB-9CFD726AABE5}" type="slidenum">
              <a:rPr lang="es-AR" smtClean="0"/>
              <a:t>‹#›</a:t>
            </a:fld>
            <a:endParaRPr lang="es-A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svg"/><Relationship Id="rId9" Type="http://schemas.openxmlformats.org/officeDocument/2006/relationships/image" Target="../media/image31.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áfico 8"/>
          <p:cNvGrpSpPr/>
          <p:nvPr/>
        </p:nvGrpSpPr>
        <p:grpSpPr>
          <a:xfrm>
            <a:off x="18784" y="15799"/>
            <a:ext cx="12173613" cy="6841641"/>
            <a:chOff x="8876" y="8808"/>
            <a:chExt cx="12173613" cy="6841641"/>
          </a:xfrm>
          <a:noFill/>
        </p:grpSpPr>
        <p:sp>
          <p:nvSpPr>
            <p:cNvPr id="10" name="Forma libre: forma 9"/>
            <p:cNvSpPr/>
            <p:nvPr/>
          </p:nvSpPr>
          <p:spPr>
            <a:xfrm>
              <a:off x="5813231" y="2524247"/>
              <a:ext cx="6368624" cy="4326202"/>
            </a:xfrm>
            <a:custGeom>
              <a:avLst/>
              <a:gdLst>
                <a:gd name="connsiteX0" fmla="*/ 6368624 w 6368624"/>
                <a:gd name="connsiteY0" fmla="*/ 0 h 4326202"/>
                <a:gd name="connsiteX1" fmla="*/ 5777727 w 6368624"/>
                <a:gd name="connsiteY1" fmla="*/ 152260 h 4326202"/>
                <a:gd name="connsiteX2" fmla="*/ 4005671 w 6368624"/>
                <a:gd name="connsiteY2" fmla="*/ 948166 h 4326202"/>
                <a:gd name="connsiteX3" fmla="*/ 2287505 w 6368624"/>
                <a:gd name="connsiteY3" fmla="*/ 2131643 h 4326202"/>
                <a:gd name="connsiteX4" fmla="*/ 0 w 6368624"/>
                <a:gd name="connsiteY4" fmla="*/ 4326203 h 4326202"/>
                <a:gd name="connsiteX5" fmla="*/ 93199 w 6368624"/>
                <a:gd name="connsiteY5" fmla="*/ 4326203 h 4326202"/>
                <a:gd name="connsiteX6" fmla="*/ 2331252 w 6368624"/>
                <a:gd name="connsiteY6" fmla="*/ 2185751 h 4326202"/>
                <a:gd name="connsiteX7" fmla="*/ 5798650 w 6368624"/>
                <a:gd name="connsiteY7" fmla="*/ 218953 h 4326202"/>
                <a:gd name="connsiteX8" fmla="*/ 6368624 w 6368624"/>
                <a:gd name="connsiteY8" fmla="*/ 71726 h 4326202"/>
                <a:gd name="connsiteX9" fmla="*/ 6368624 w 6368624"/>
                <a:gd name="connsiteY9" fmla="*/ 0 h 432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68624" h="4326202">
                  <a:moveTo>
                    <a:pt x="6368624" y="0"/>
                  </a:moveTo>
                  <a:cubicBezTo>
                    <a:pt x="6177788" y="38379"/>
                    <a:pt x="5980610" y="89343"/>
                    <a:pt x="5777727" y="152260"/>
                  </a:cubicBezTo>
                  <a:cubicBezTo>
                    <a:pt x="5217263" y="325912"/>
                    <a:pt x="4621295" y="593941"/>
                    <a:pt x="4005671" y="948166"/>
                  </a:cubicBezTo>
                  <a:cubicBezTo>
                    <a:pt x="3429991" y="1279740"/>
                    <a:pt x="2851774" y="1678008"/>
                    <a:pt x="2287505" y="2131643"/>
                  </a:cubicBezTo>
                  <a:cubicBezTo>
                    <a:pt x="1530499" y="2736908"/>
                    <a:pt x="777295" y="3459200"/>
                    <a:pt x="0" y="4326203"/>
                  </a:cubicBezTo>
                  <a:lnTo>
                    <a:pt x="93199" y="4326203"/>
                  </a:lnTo>
                  <a:cubicBezTo>
                    <a:pt x="853376" y="3482480"/>
                    <a:pt x="1590730" y="2777805"/>
                    <a:pt x="2331252" y="2185751"/>
                  </a:cubicBezTo>
                  <a:cubicBezTo>
                    <a:pt x="3494026" y="1250169"/>
                    <a:pt x="4725272" y="551786"/>
                    <a:pt x="5798650" y="218953"/>
                  </a:cubicBezTo>
                  <a:cubicBezTo>
                    <a:pt x="5993925" y="157923"/>
                    <a:pt x="6184128" y="108847"/>
                    <a:pt x="6368624" y="71726"/>
                  </a:cubicBezTo>
                  <a:lnTo>
                    <a:pt x="6368624" y="0"/>
                  </a:lnTo>
                  <a:close/>
                </a:path>
              </a:pathLst>
            </a:custGeom>
            <a:noFill/>
            <a:ln w="17972" cap="flat">
              <a:solidFill>
                <a:schemeClr val="bg2"/>
              </a:solidFill>
              <a:prstDash val="solid"/>
              <a:miter/>
            </a:ln>
          </p:spPr>
          <p:txBody>
            <a:bodyPr rtlCol="0" anchor="ctr"/>
            <a:lstStyle/>
            <a:p>
              <a:endParaRPr lang="es-AR" dirty="0"/>
            </a:p>
          </p:txBody>
        </p:sp>
        <p:sp>
          <p:nvSpPr>
            <p:cNvPr id="11" name="Forma libre: forma 10"/>
            <p:cNvSpPr/>
            <p:nvPr/>
          </p:nvSpPr>
          <p:spPr>
            <a:xfrm>
              <a:off x="6480209" y="3193059"/>
              <a:ext cx="5701646" cy="3656131"/>
            </a:xfrm>
            <a:custGeom>
              <a:avLst/>
              <a:gdLst>
                <a:gd name="connsiteX0" fmla="*/ 5701647 w 5701646"/>
                <a:gd name="connsiteY0" fmla="*/ 0 h 3656131"/>
                <a:gd name="connsiteX1" fmla="*/ 4847002 w 5701646"/>
                <a:gd name="connsiteY1" fmla="*/ 216436 h 3656131"/>
                <a:gd name="connsiteX2" fmla="*/ 3137079 w 5701646"/>
                <a:gd name="connsiteY2" fmla="*/ 1033733 h 3656131"/>
                <a:gd name="connsiteX3" fmla="*/ 1487386 w 5701646"/>
                <a:gd name="connsiteY3" fmla="*/ 2231681 h 3656131"/>
                <a:gd name="connsiteX4" fmla="*/ 0 w 5701646"/>
                <a:gd name="connsiteY4" fmla="*/ 3656132 h 3656131"/>
                <a:gd name="connsiteX5" fmla="*/ 95101 w 5701646"/>
                <a:gd name="connsiteY5" fmla="*/ 3656132 h 3656131"/>
                <a:gd name="connsiteX6" fmla="*/ 1532401 w 5701646"/>
                <a:gd name="connsiteY6" fmla="*/ 2283903 h 3656131"/>
                <a:gd name="connsiteX7" fmla="*/ 4869192 w 5701646"/>
                <a:gd name="connsiteY7" fmla="*/ 282499 h 3656131"/>
                <a:gd name="connsiteX8" fmla="*/ 5701647 w 5701646"/>
                <a:gd name="connsiteY8" fmla="*/ 71097 h 3656131"/>
                <a:gd name="connsiteX9" fmla="*/ 5701647 w 5701646"/>
                <a:gd name="connsiteY9" fmla="*/ 0 h 365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1646" h="3656131">
                  <a:moveTo>
                    <a:pt x="5701647" y="0"/>
                  </a:moveTo>
                  <a:cubicBezTo>
                    <a:pt x="5429657" y="43413"/>
                    <a:pt x="5144352" y="115768"/>
                    <a:pt x="4847002" y="216436"/>
                  </a:cubicBezTo>
                  <a:cubicBezTo>
                    <a:pt x="4304290" y="398897"/>
                    <a:pt x="3729244" y="673846"/>
                    <a:pt x="3137079" y="1033733"/>
                  </a:cubicBezTo>
                  <a:cubicBezTo>
                    <a:pt x="2581687" y="1371600"/>
                    <a:pt x="2026294" y="1774901"/>
                    <a:pt x="1487386" y="2231681"/>
                  </a:cubicBezTo>
                  <a:cubicBezTo>
                    <a:pt x="990957" y="2650082"/>
                    <a:pt x="497697" y="3121963"/>
                    <a:pt x="0" y="3656132"/>
                  </a:cubicBezTo>
                  <a:lnTo>
                    <a:pt x="95101" y="3656132"/>
                  </a:lnTo>
                  <a:cubicBezTo>
                    <a:pt x="575681" y="3143355"/>
                    <a:pt x="1052456" y="2688462"/>
                    <a:pt x="1532401" y="2283903"/>
                  </a:cubicBezTo>
                  <a:cubicBezTo>
                    <a:pt x="2643819" y="1343287"/>
                    <a:pt x="3828783" y="632320"/>
                    <a:pt x="4869192" y="282499"/>
                  </a:cubicBezTo>
                  <a:cubicBezTo>
                    <a:pt x="5158935" y="184348"/>
                    <a:pt x="5437264" y="113880"/>
                    <a:pt x="5701647" y="71097"/>
                  </a:cubicBezTo>
                  <a:lnTo>
                    <a:pt x="5701647" y="0"/>
                  </a:lnTo>
                  <a:close/>
                </a:path>
              </a:pathLst>
            </a:custGeom>
            <a:noFill/>
            <a:ln w="17972" cap="flat">
              <a:solidFill>
                <a:schemeClr val="bg2"/>
              </a:solidFill>
              <a:prstDash val="solid"/>
              <a:miter/>
            </a:ln>
          </p:spPr>
          <p:txBody>
            <a:bodyPr rtlCol="0" anchor="ctr"/>
            <a:lstStyle/>
            <a:p>
              <a:endParaRPr lang="es-AR" dirty="0"/>
            </a:p>
          </p:txBody>
        </p:sp>
        <p:sp>
          <p:nvSpPr>
            <p:cNvPr id="12" name="Forma libre: forma 11"/>
            <p:cNvSpPr/>
            <p:nvPr/>
          </p:nvSpPr>
          <p:spPr>
            <a:xfrm>
              <a:off x="5125965" y="1856064"/>
              <a:ext cx="7055890" cy="4993756"/>
            </a:xfrm>
            <a:custGeom>
              <a:avLst/>
              <a:gdLst>
                <a:gd name="connsiteX0" fmla="*/ 7055891 w 7055890"/>
                <a:gd name="connsiteY0" fmla="*/ 0 h 4993756"/>
                <a:gd name="connsiteX1" fmla="*/ 6738886 w 7055890"/>
                <a:gd name="connsiteY1" fmla="*/ 82422 h 4993756"/>
                <a:gd name="connsiteX2" fmla="*/ 4903429 w 7055890"/>
                <a:gd name="connsiteY2" fmla="*/ 856306 h 4993756"/>
                <a:gd name="connsiteX3" fmla="*/ 3115522 w 7055890"/>
                <a:gd name="connsiteY3" fmla="*/ 2024683 h 4993756"/>
                <a:gd name="connsiteX4" fmla="*/ 98905 w 7055890"/>
                <a:gd name="connsiteY4" fmla="*/ 4881764 h 4993756"/>
                <a:gd name="connsiteX5" fmla="*/ 0 w 7055890"/>
                <a:gd name="connsiteY5" fmla="*/ 4993756 h 4993756"/>
                <a:gd name="connsiteX6" fmla="*/ 92565 w 7055890"/>
                <a:gd name="connsiteY6" fmla="*/ 4993756 h 4993756"/>
                <a:gd name="connsiteX7" fmla="*/ 150894 w 7055890"/>
                <a:gd name="connsiteY7" fmla="*/ 4927693 h 4993756"/>
                <a:gd name="connsiteX8" fmla="*/ 3158001 w 7055890"/>
                <a:gd name="connsiteY8" fmla="*/ 2079421 h 4993756"/>
                <a:gd name="connsiteX9" fmla="*/ 6758540 w 7055890"/>
                <a:gd name="connsiteY9" fmla="*/ 148485 h 4993756"/>
                <a:gd name="connsiteX10" fmla="*/ 7055891 w 7055890"/>
                <a:gd name="connsiteY10" fmla="*/ 70468 h 4993756"/>
                <a:gd name="connsiteX11" fmla="*/ 7055891 w 7055890"/>
                <a:gd name="connsiteY11" fmla="*/ 0 h 499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55890" h="4993756">
                  <a:moveTo>
                    <a:pt x="7055891" y="0"/>
                  </a:moveTo>
                  <a:cubicBezTo>
                    <a:pt x="6951913" y="24538"/>
                    <a:pt x="6846034" y="51592"/>
                    <a:pt x="6738886" y="82422"/>
                  </a:cubicBezTo>
                  <a:cubicBezTo>
                    <a:pt x="6160035" y="247895"/>
                    <a:pt x="5542510" y="507744"/>
                    <a:pt x="4903429" y="856306"/>
                  </a:cubicBezTo>
                  <a:cubicBezTo>
                    <a:pt x="4306826" y="1180960"/>
                    <a:pt x="3705151" y="1574194"/>
                    <a:pt x="3115522" y="2024683"/>
                  </a:cubicBezTo>
                  <a:cubicBezTo>
                    <a:pt x="2131539" y="2772142"/>
                    <a:pt x="1144387" y="3707095"/>
                    <a:pt x="98905" y="4881764"/>
                  </a:cubicBezTo>
                  <a:cubicBezTo>
                    <a:pt x="65937" y="4918885"/>
                    <a:pt x="32969" y="4956636"/>
                    <a:pt x="0" y="4993756"/>
                  </a:cubicBezTo>
                  <a:lnTo>
                    <a:pt x="92565" y="4993756"/>
                  </a:lnTo>
                  <a:cubicBezTo>
                    <a:pt x="112220" y="4971735"/>
                    <a:pt x="131240" y="4949714"/>
                    <a:pt x="150894" y="4927693"/>
                  </a:cubicBezTo>
                  <a:cubicBezTo>
                    <a:pt x="1193840" y="3756171"/>
                    <a:pt x="2177188" y="2824364"/>
                    <a:pt x="3158001" y="2079421"/>
                  </a:cubicBezTo>
                  <a:cubicBezTo>
                    <a:pt x="4374031" y="1150131"/>
                    <a:pt x="5652828" y="464331"/>
                    <a:pt x="6758540" y="148485"/>
                  </a:cubicBezTo>
                  <a:cubicBezTo>
                    <a:pt x="6859348" y="119543"/>
                    <a:pt x="6958253" y="93747"/>
                    <a:pt x="7055891" y="70468"/>
                  </a:cubicBezTo>
                  <a:lnTo>
                    <a:pt x="7055891" y="0"/>
                  </a:lnTo>
                  <a:close/>
                </a:path>
              </a:pathLst>
            </a:custGeom>
            <a:noFill/>
            <a:ln w="17972" cap="flat">
              <a:solidFill>
                <a:schemeClr val="bg2"/>
              </a:solidFill>
              <a:prstDash val="solid"/>
              <a:miter/>
            </a:ln>
          </p:spPr>
          <p:txBody>
            <a:bodyPr rtlCol="0" anchor="ctr"/>
            <a:lstStyle/>
            <a:p>
              <a:endParaRPr lang="es-AR" dirty="0"/>
            </a:p>
          </p:txBody>
        </p:sp>
        <p:sp>
          <p:nvSpPr>
            <p:cNvPr id="13" name="Forma libre: forma 12"/>
            <p:cNvSpPr/>
            <p:nvPr/>
          </p:nvSpPr>
          <p:spPr>
            <a:xfrm>
              <a:off x="4405096" y="1186622"/>
              <a:ext cx="7777392" cy="5663827"/>
            </a:xfrm>
            <a:custGeom>
              <a:avLst/>
              <a:gdLst>
                <a:gd name="connsiteX0" fmla="*/ 7776759 w 7777392"/>
                <a:gd name="connsiteY0" fmla="*/ 0 h 5663827"/>
                <a:gd name="connsiteX1" fmla="*/ 7743156 w 7777392"/>
                <a:gd name="connsiteY1" fmla="*/ 8808 h 5663827"/>
                <a:gd name="connsiteX2" fmla="*/ 5842397 w 7777392"/>
                <a:gd name="connsiteY2" fmla="*/ 760043 h 5663827"/>
                <a:gd name="connsiteX3" fmla="*/ 3982847 w 7777392"/>
                <a:gd name="connsiteY3" fmla="*/ 1913948 h 5663827"/>
                <a:gd name="connsiteX4" fmla="*/ 820408 w 7777392"/>
                <a:gd name="connsiteY4" fmla="*/ 4758446 h 5663827"/>
                <a:gd name="connsiteX5" fmla="*/ 0 w 7777392"/>
                <a:gd name="connsiteY5" fmla="*/ 5663828 h 5663827"/>
                <a:gd name="connsiteX6" fmla="*/ 92566 w 7777392"/>
                <a:gd name="connsiteY6" fmla="*/ 5663828 h 5663827"/>
                <a:gd name="connsiteX7" fmla="*/ 871129 w 7777392"/>
                <a:gd name="connsiteY7" fmla="*/ 4805634 h 5663827"/>
                <a:gd name="connsiteX8" fmla="*/ 4024058 w 7777392"/>
                <a:gd name="connsiteY8" fmla="*/ 1969945 h 5663827"/>
                <a:gd name="connsiteX9" fmla="*/ 7761543 w 7777392"/>
                <a:gd name="connsiteY9" fmla="*/ 75501 h 5663827"/>
                <a:gd name="connsiteX10" fmla="*/ 7777393 w 7777392"/>
                <a:gd name="connsiteY10" fmla="*/ 71726 h 5663827"/>
                <a:gd name="connsiteX11" fmla="*/ 7777393 w 7777392"/>
                <a:gd name="connsiteY11" fmla="*/ 0 h 566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7392" h="5663827">
                  <a:moveTo>
                    <a:pt x="7776759" y="0"/>
                  </a:moveTo>
                  <a:cubicBezTo>
                    <a:pt x="7765347" y="3146"/>
                    <a:pt x="7754569" y="5663"/>
                    <a:pt x="7743156" y="8808"/>
                  </a:cubicBezTo>
                  <a:cubicBezTo>
                    <a:pt x="7145920" y="165473"/>
                    <a:pt x="6506204" y="418401"/>
                    <a:pt x="5842397" y="760043"/>
                  </a:cubicBezTo>
                  <a:cubicBezTo>
                    <a:pt x="5224238" y="1078405"/>
                    <a:pt x="4598470" y="1466605"/>
                    <a:pt x="3982847" y="1913948"/>
                  </a:cubicBezTo>
                  <a:cubicBezTo>
                    <a:pt x="2960190" y="2653228"/>
                    <a:pt x="1925487" y="3583148"/>
                    <a:pt x="820408" y="4758446"/>
                  </a:cubicBezTo>
                  <a:cubicBezTo>
                    <a:pt x="530666" y="5067370"/>
                    <a:pt x="256774" y="5371891"/>
                    <a:pt x="0" y="5663828"/>
                  </a:cubicBezTo>
                  <a:lnTo>
                    <a:pt x="92566" y="5663828"/>
                  </a:lnTo>
                  <a:cubicBezTo>
                    <a:pt x="337293" y="5386361"/>
                    <a:pt x="597237" y="5097570"/>
                    <a:pt x="871129" y="4805634"/>
                  </a:cubicBezTo>
                  <a:cubicBezTo>
                    <a:pt x="1973037" y="3634111"/>
                    <a:pt x="3004570" y="2706708"/>
                    <a:pt x="4024058" y="1969945"/>
                  </a:cubicBezTo>
                  <a:cubicBezTo>
                    <a:pt x="5294613" y="1046946"/>
                    <a:pt x="6621594" y="374359"/>
                    <a:pt x="7761543" y="75501"/>
                  </a:cubicBezTo>
                  <a:cubicBezTo>
                    <a:pt x="7766615" y="74242"/>
                    <a:pt x="7771687" y="72984"/>
                    <a:pt x="7777393" y="71726"/>
                  </a:cubicBezTo>
                  <a:lnTo>
                    <a:pt x="7777393" y="0"/>
                  </a:lnTo>
                  <a:close/>
                </a:path>
              </a:pathLst>
            </a:custGeom>
            <a:noFill/>
            <a:ln w="17972" cap="flat">
              <a:solidFill>
                <a:schemeClr val="bg2"/>
              </a:solidFill>
              <a:prstDash val="solid"/>
              <a:miter/>
            </a:ln>
          </p:spPr>
          <p:txBody>
            <a:bodyPr rtlCol="0" anchor="ctr"/>
            <a:lstStyle/>
            <a:p>
              <a:endParaRPr lang="es-AR" dirty="0"/>
            </a:p>
          </p:txBody>
        </p:sp>
        <p:sp>
          <p:nvSpPr>
            <p:cNvPr id="14" name="Forma libre: forma 13"/>
            <p:cNvSpPr/>
            <p:nvPr/>
          </p:nvSpPr>
          <p:spPr>
            <a:xfrm>
              <a:off x="9376998" y="5910833"/>
              <a:ext cx="2804857" cy="938987"/>
            </a:xfrm>
            <a:custGeom>
              <a:avLst/>
              <a:gdLst>
                <a:gd name="connsiteX0" fmla="*/ 2804858 w 2804857"/>
                <a:gd name="connsiteY0" fmla="*/ 89602 h 938987"/>
                <a:gd name="connsiteX1" fmla="*/ 2804858 w 2804857"/>
                <a:gd name="connsiteY1" fmla="*/ 19764 h 938987"/>
                <a:gd name="connsiteX2" fmla="*/ 990322 w 2804857"/>
                <a:gd name="connsiteY2" fmla="*/ 380910 h 938987"/>
                <a:gd name="connsiteX3" fmla="*/ 0 w 2804857"/>
                <a:gd name="connsiteY3" fmla="*/ 938987 h 938987"/>
                <a:gd name="connsiteX4" fmla="*/ 126168 w 2804857"/>
                <a:gd name="connsiteY4" fmla="*/ 938987 h 938987"/>
                <a:gd name="connsiteX5" fmla="*/ 1019487 w 2804857"/>
                <a:gd name="connsiteY5" fmla="*/ 443827 h 938987"/>
                <a:gd name="connsiteX6" fmla="*/ 2804858 w 2804857"/>
                <a:gd name="connsiteY6" fmla="*/ 89602 h 93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4857" h="938987">
                  <a:moveTo>
                    <a:pt x="2804858" y="89602"/>
                  </a:moveTo>
                  <a:lnTo>
                    <a:pt x="2804858" y="19764"/>
                  </a:lnTo>
                  <a:cubicBezTo>
                    <a:pt x="2291944" y="-51333"/>
                    <a:pt x="1671882" y="69468"/>
                    <a:pt x="990322" y="380910"/>
                  </a:cubicBezTo>
                  <a:cubicBezTo>
                    <a:pt x="668880" y="526878"/>
                    <a:pt x="336025" y="715001"/>
                    <a:pt x="0" y="938987"/>
                  </a:cubicBezTo>
                  <a:lnTo>
                    <a:pt x="126168" y="938987"/>
                  </a:lnTo>
                  <a:cubicBezTo>
                    <a:pt x="429224" y="742056"/>
                    <a:pt x="729111" y="575325"/>
                    <a:pt x="1019487" y="443827"/>
                  </a:cubicBezTo>
                  <a:cubicBezTo>
                    <a:pt x="1693439" y="135532"/>
                    <a:pt x="2303990" y="16618"/>
                    <a:pt x="2804858" y="89602"/>
                  </a:cubicBezTo>
                  <a:close/>
                </a:path>
              </a:pathLst>
            </a:custGeom>
            <a:noFill/>
            <a:ln w="17972" cap="flat">
              <a:solidFill>
                <a:schemeClr val="bg2"/>
              </a:solidFill>
              <a:prstDash val="solid"/>
              <a:miter/>
            </a:ln>
          </p:spPr>
          <p:txBody>
            <a:bodyPr rtlCol="0" anchor="ctr"/>
            <a:lstStyle/>
            <a:p>
              <a:endParaRPr lang="es-AR" dirty="0"/>
            </a:p>
          </p:txBody>
        </p:sp>
        <p:sp>
          <p:nvSpPr>
            <p:cNvPr id="15" name="Forma libre: forma 14"/>
            <p:cNvSpPr/>
            <p:nvPr/>
          </p:nvSpPr>
          <p:spPr>
            <a:xfrm>
              <a:off x="10484612" y="6585893"/>
              <a:ext cx="1697243" cy="263926"/>
            </a:xfrm>
            <a:custGeom>
              <a:avLst/>
              <a:gdLst>
                <a:gd name="connsiteX0" fmla="*/ 1697244 w 1697243"/>
                <a:gd name="connsiteY0" fmla="*/ 138722 h 263926"/>
                <a:gd name="connsiteX1" fmla="*/ 1697244 w 1697243"/>
                <a:gd name="connsiteY1" fmla="*/ 66367 h 263926"/>
                <a:gd name="connsiteX2" fmla="*/ 0 w 1697243"/>
                <a:gd name="connsiteY2" fmla="*/ 263927 h 263926"/>
                <a:gd name="connsiteX3" fmla="*/ 193373 w 1697243"/>
                <a:gd name="connsiteY3" fmla="*/ 263927 h 263926"/>
                <a:gd name="connsiteX4" fmla="*/ 1697244 w 1697243"/>
                <a:gd name="connsiteY4" fmla="*/ 138722 h 263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243" h="263926">
                  <a:moveTo>
                    <a:pt x="1697244" y="138722"/>
                  </a:moveTo>
                  <a:lnTo>
                    <a:pt x="1697244" y="66367"/>
                  </a:lnTo>
                  <a:cubicBezTo>
                    <a:pt x="1229978" y="-66390"/>
                    <a:pt x="648592" y="303"/>
                    <a:pt x="0" y="263927"/>
                  </a:cubicBezTo>
                  <a:lnTo>
                    <a:pt x="193373" y="263927"/>
                  </a:lnTo>
                  <a:cubicBezTo>
                    <a:pt x="768420" y="57558"/>
                    <a:pt x="1281967" y="14774"/>
                    <a:pt x="1697244" y="138722"/>
                  </a:cubicBezTo>
                  <a:close/>
                </a:path>
              </a:pathLst>
            </a:custGeom>
            <a:noFill/>
            <a:ln w="17972" cap="flat">
              <a:solidFill>
                <a:schemeClr val="bg2"/>
              </a:solidFill>
              <a:prstDash val="solid"/>
              <a:miter/>
            </a:ln>
          </p:spPr>
          <p:txBody>
            <a:bodyPr rtlCol="0" anchor="ctr"/>
            <a:lstStyle/>
            <a:p>
              <a:endParaRPr lang="es-AR" dirty="0"/>
            </a:p>
          </p:txBody>
        </p:sp>
        <p:sp>
          <p:nvSpPr>
            <p:cNvPr id="16" name="Forma libre: forma 15"/>
            <p:cNvSpPr/>
            <p:nvPr/>
          </p:nvSpPr>
          <p:spPr>
            <a:xfrm>
              <a:off x="8554053" y="5227752"/>
              <a:ext cx="3628435" cy="1622067"/>
            </a:xfrm>
            <a:custGeom>
              <a:avLst/>
              <a:gdLst>
                <a:gd name="connsiteX0" fmla="*/ 3627802 w 3628435"/>
                <a:gd name="connsiteY0" fmla="*/ 1315 h 1622067"/>
                <a:gd name="connsiteX1" fmla="*/ 3488954 w 3628435"/>
                <a:gd name="connsiteY1" fmla="*/ 686 h 1622067"/>
                <a:gd name="connsiteX2" fmla="*/ 2038975 w 3628435"/>
                <a:gd name="connsiteY2" fmla="*/ 351136 h 1622067"/>
                <a:gd name="connsiteX3" fmla="*/ 0 w 3628435"/>
                <a:gd name="connsiteY3" fmla="*/ 1622068 h 1622067"/>
                <a:gd name="connsiteX4" fmla="*/ 110952 w 3628435"/>
                <a:gd name="connsiteY4" fmla="*/ 1622068 h 1622067"/>
                <a:gd name="connsiteX5" fmla="*/ 2066871 w 3628435"/>
                <a:gd name="connsiteY5" fmla="*/ 414683 h 1622067"/>
                <a:gd name="connsiteX6" fmla="*/ 3628436 w 3628435"/>
                <a:gd name="connsiteY6" fmla="*/ 71154 h 1622067"/>
                <a:gd name="connsiteX7" fmla="*/ 3628436 w 3628435"/>
                <a:gd name="connsiteY7" fmla="*/ 1315 h 162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8435" h="1622067">
                  <a:moveTo>
                    <a:pt x="3627802" y="1315"/>
                  </a:moveTo>
                  <a:cubicBezTo>
                    <a:pt x="3582153" y="57"/>
                    <a:pt x="3535871" y="-573"/>
                    <a:pt x="3488954" y="686"/>
                  </a:cubicBezTo>
                  <a:cubicBezTo>
                    <a:pt x="3050854" y="10753"/>
                    <a:pt x="2562666" y="128408"/>
                    <a:pt x="2038975" y="351136"/>
                  </a:cubicBezTo>
                  <a:cubicBezTo>
                    <a:pt x="1387847" y="626085"/>
                    <a:pt x="687266" y="1064620"/>
                    <a:pt x="0" y="1622068"/>
                  </a:cubicBezTo>
                  <a:lnTo>
                    <a:pt x="110952" y="1622068"/>
                  </a:lnTo>
                  <a:cubicBezTo>
                    <a:pt x="771590" y="1094191"/>
                    <a:pt x="1442371" y="678307"/>
                    <a:pt x="2066871" y="414683"/>
                  </a:cubicBezTo>
                  <a:cubicBezTo>
                    <a:pt x="2642551" y="169934"/>
                    <a:pt x="3171315" y="55424"/>
                    <a:pt x="3628436" y="71154"/>
                  </a:cubicBezTo>
                  <a:lnTo>
                    <a:pt x="3628436" y="1315"/>
                  </a:lnTo>
                  <a:close/>
                </a:path>
              </a:pathLst>
            </a:custGeom>
            <a:noFill/>
            <a:ln w="17972" cap="flat">
              <a:solidFill>
                <a:schemeClr val="bg2"/>
              </a:solidFill>
              <a:prstDash val="solid"/>
              <a:miter/>
            </a:ln>
          </p:spPr>
          <p:txBody>
            <a:bodyPr rtlCol="0" anchor="ctr"/>
            <a:lstStyle/>
            <a:p>
              <a:endParaRPr lang="es-AR" dirty="0"/>
            </a:p>
          </p:txBody>
        </p:sp>
        <p:sp>
          <p:nvSpPr>
            <p:cNvPr id="17" name="Forma libre: forma 16"/>
            <p:cNvSpPr/>
            <p:nvPr/>
          </p:nvSpPr>
          <p:spPr>
            <a:xfrm>
              <a:off x="7143383" y="3865017"/>
              <a:ext cx="5038472" cy="2984802"/>
            </a:xfrm>
            <a:custGeom>
              <a:avLst/>
              <a:gdLst>
                <a:gd name="connsiteX0" fmla="*/ 5038473 w 5038472"/>
                <a:gd name="connsiteY0" fmla="*/ 0 h 2984802"/>
                <a:gd name="connsiteX1" fmla="*/ 3928957 w 5038472"/>
                <a:gd name="connsiteY1" fmla="*/ 272432 h 2984802"/>
                <a:gd name="connsiteX2" fmla="*/ 696776 w 5038472"/>
                <a:gd name="connsiteY2" fmla="*/ 2324170 h 2984802"/>
                <a:gd name="connsiteX3" fmla="*/ 0 w 5038472"/>
                <a:gd name="connsiteY3" fmla="*/ 2984803 h 2984802"/>
                <a:gd name="connsiteX4" fmla="*/ 98271 w 5038472"/>
                <a:gd name="connsiteY4" fmla="*/ 2984803 h 2984802"/>
                <a:gd name="connsiteX5" fmla="*/ 743693 w 5038472"/>
                <a:gd name="connsiteY5" fmla="*/ 2375763 h 2984802"/>
                <a:gd name="connsiteX6" fmla="*/ 3953048 w 5038472"/>
                <a:gd name="connsiteY6" fmla="*/ 337238 h 2984802"/>
                <a:gd name="connsiteX7" fmla="*/ 5038473 w 5038472"/>
                <a:gd name="connsiteY7" fmla="*/ 69839 h 2984802"/>
                <a:gd name="connsiteX8" fmla="*/ 5038473 w 5038472"/>
                <a:gd name="connsiteY8" fmla="*/ 0 h 298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472" h="2984802">
                  <a:moveTo>
                    <a:pt x="5038473" y="0"/>
                  </a:moveTo>
                  <a:cubicBezTo>
                    <a:pt x="4692304" y="38380"/>
                    <a:pt x="4320774" y="129610"/>
                    <a:pt x="3928957" y="272432"/>
                  </a:cubicBezTo>
                  <a:cubicBezTo>
                    <a:pt x="2912005" y="641758"/>
                    <a:pt x="1764448" y="1370342"/>
                    <a:pt x="696776" y="2324170"/>
                  </a:cubicBezTo>
                  <a:cubicBezTo>
                    <a:pt x="463461" y="2531168"/>
                    <a:pt x="231413" y="2751379"/>
                    <a:pt x="0" y="2984803"/>
                  </a:cubicBezTo>
                  <a:lnTo>
                    <a:pt x="98271" y="2984803"/>
                  </a:lnTo>
                  <a:cubicBezTo>
                    <a:pt x="312567" y="2770255"/>
                    <a:pt x="527496" y="2567661"/>
                    <a:pt x="743693" y="2375763"/>
                  </a:cubicBezTo>
                  <a:cubicBezTo>
                    <a:pt x="1804391" y="1427597"/>
                    <a:pt x="2944340" y="704046"/>
                    <a:pt x="3953048" y="337238"/>
                  </a:cubicBezTo>
                  <a:cubicBezTo>
                    <a:pt x="4337259" y="196931"/>
                    <a:pt x="4701180" y="107589"/>
                    <a:pt x="5038473" y="69839"/>
                  </a:cubicBezTo>
                  <a:lnTo>
                    <a:pt x="5038473" y="0"/>
                  </a:lnTo>
                  <a:close/>
                </a:path>
              </a:pathLst>
            </a:custGeom>
            <a:noFill/>
            <a:ln w="17972" cap="flat">
              <a:solidFill>
                <a:schemeClr val="bg2"/>
              </a:solidFill>
              <a:prstDash val="solid"/>
              <a:miter/>
            </a:ln>
          </p:spPr>
          <p:txBody>
            <a:bodyPr rtlCol="0" anchor="ctr"/>
            <a:lstStyle/>
            <a:p>
              <a:endParaRPr lang="es-AR" dirty="0"/>
            </a:p>
          </p:txBody>
        </p:sp>
        <p:sp>
          <p:nvSpPr>
            <p:cNvPr id="18" name="Forma libre: forma 17"/>
            <p:cNvSpPr/>
            <p:nvPr/>
          </p:nvSpPr>
          <p:spPr>
            <a:xfrm>
              <a:off x="7826211" y="4542638"/>
              <a:ext cx="4355644" cy="2307181"/>
            </a:xfrm>
            <a:custGeom>
              <a:avLst/>
              <a:gdLst>
                <a:gd name="connsiteX0" fmla="*/ 4355645 w 4355644"/>
                <a:gd name="connsiteY0" fmla="*/ 0 h 2307181"/>
                <a:gd name="connsiteX1" fmla="*/ 3001401 w 4355644"/>
                <a:gd name="connsiteY1" fmla="*/ 318362 h 2307181"/>
                <a:gd name="connsiteX2" fmla="*/ 0 w 4355644"/>
                <a:gd name="connsiteY2" fmla="*/ 2307182 h 2307181"/>
                <a:gd name="connsiteX3" fmla="*/ 102709 w 4355644"/>
                <a:gd name="connsiteY3" fmla="*/ 2307182 h 2307181"/>
                <a:gd name="connsiteX4" fmla="*/ 3026761 w 4355644"/>
                <a:gd name="connsiteY4" fmla="*/ 382538 h 2307181"/>
                <a:gd name="connsiteX5" fmla="*/ 4355011 w 4355644"/>
                <a:gd name="connsiteY5" fmla="*/ 69838 h 2307181"/>
                <a:gd name="connsiteX6" fmla="*/ 4355011 w 4355644"/>
                <a:gd name="connsiteY6" fmla="*/ 0 h 230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5644" h="2307181">
                  <a:moveTo>
                    <a:pt x="4355645" y="0"/>
                  </a:moveTo>
                  <a:cubicBezTo>
                    <a:pt x="3942270" y="19504"/>
                    <a:pt x="3487685" y="126464"/>
                    <a:pt x="3001401" y="318362"/>
                  </a:cubicBezTo>
                  <a:cubicBezTo>
                    <a:pt x="2049752" y="691463"/>
                    <a:pt x="988421" y="1395509"/>
                    <a:pt x="0" y="2307182"/>
                  </a:cubicBezTo>
                  <a:lnTo>
                    <a:pt x="102709" y="2307182"/>
                  </a:lnTo>
                  <a:cubicBezTo>
                    <a:pt x="1068940" y="1425709"/>
                    <a:pt x="2101107" y="745572"/>
                    <a:pt x="3026761" y="382538"/>
                  </a:cubicBezTo>
                  <a:cubicBezTo>
                    <a:pt x="3506072" y="193157"/>
                    <a:pt x="3953048" y="89343"/>
                    <a:pt x="4355011" y="69838"/>
                  </a:cubicBezTo>
                  <a:lnTo>
                    <a:pt x="4355011" y="0"/>
                  </a:lnTo>
                  <a:close/>
                </a:path>
              </a:pathLst>
            </a:custGeom>
            <a:noFill/>
            <a:ln w="17972" cap="flat">
              <a:solidFill>
                <a:schemeClr val="bg2"/>
              </a:solidFill>
              <a:prstDash val="solid"/>
              <a:miter/>
            </a:ln>
          </p:spPr>
          <p:txBody>
            <a:bodyPr rtlCol="0" anchor="ctr"/>
            <a:lstStyle/>
            <a:p>
              <a:endParaRPr lang="es-AR" dirty="0"/>
            </a:p>
          </p:txBody>
        </p:sp>
        <p:sp>
          <p:nvSpPr>
            <p:cNvPr id="19" name="Forma libre: forma 18"/>
            <p:cNvSpPr/>
            <p:nvPr/>
          </p:nvSpPr>
          <p:spPr>
            <a:xfrm>
              <a:off x="9510" y="8808"/>
              <a:ext cx="9032097" cy="6837866"/>
            </a:xfrm>
            <a:custGeom>
              <a:avLst/>
              <a:gdLst>
                <a:gd name="connsiteX0" fmla="*/ 5294612 w 9032097"/>
                <a:gd name="connsiteY0" fmla="*/ 2767109 h 6837866"/>
                <a:gd name="connsiteX1" fmla="*/ 9032097 w 9032097"/>
                <a:gd name="connsiteY1" fmla="*/ 0 h 6837866"/>
                <a:gd name="connsiteX2" fmla="*/ 8897688 w 9032097"/>
                <a:gd name="connsiteY2" fmla="*/ 0 h 6837866"/>
                <a:gd name="connsiteX3" fmla="*/ 5248964 w 9032097"/>
                <a:gd name="connsiteY3" fmla="*/ 2714887 h 6837866"/>
                <a:gd name="connsiteX4" fmla="*/ 3697543 w 9032097"/>
                <a:gd name="connsiteY4" fmla="*/ 4112283 h 6837866"/>
                <a:gd name="connsiteX5" fmla="*/ 0 w 9032097"/>
                <a:gd name="connsiteY5" fmla="*/ 6765511 h 6837866"/>
                <a:gd name="connsiteX6" fmla="*/ 0 w 9032097"/>
                <a:gd name="connsiteY6" fmla="*/ 6837866 h 6837866"/>
                <a:gd name="connsiteX7" fmla="*/ 3745093 w 9032097"/>
                <a:gd name="connsiteY7" fmla="*/ 4163246 h 6837866"/>
                <a:gd name="connsiteX8" fmla="*/ 5294612 w 9032097"/>
                <a:gd name="connsiteY8" fmla="*/ 2767109 h 683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2097" h="6837866">
                  <a:moveTo>
                    <a:pt x="5294612" y="2767109"/>
                  </a:moveTo>
                  <a:cubicBezTo>
                    <a:pt x="6656465" y="1589294"/>
                    <a:pt x="7845232" y="709079"/>
                    <a:pt x="9032097" y="0"/>
                  </a:cubicBezTo>
                  <a:lnTo>
                    <a:pt x="8897688" y="0"/>
                  </a:lnTo>
                  <a:cubicBezTo>
                    <a:pt x="7739987" y="700900"/>
                    <a:pt x="6575945" y="1567273"/>
                    <a:pt x="5248964" y="2714887"/>
                  </a:cubicBezTo>
                  <a:cubicBezTo>
                    <a:pt x="4686598" y="3201868"/>
                    <a:pt x="4183828" y="3664311"/>
                    <a:pt x="3697543" y="4112283"/>
                  </a:cubicBezTo>
                  <a:cubicBezTo>
                    <a:pt x="2315402" y="5384474"/>
                    <a:pt x="1215396" y="6396815"/>
                    <a:pt x="0" y="6765511"/>
                  </a:cubicBezTo>
                  <a:lnTo>
                    <a:pt x="0" y="6837866"/>
                  </a:lnTo>
                  <a:cubicBezTo>
                    <a:pt x="1238220" y="6469799"/>
                    <a:pt x="2348371" y="5448021"/>
                    <a:pt x="3745093" y="4163246"/>
                  </a:cubicBezTo>
                  <a:cubicBezTo>
                    <a:pt x="4230745" y="3715275"/>
                    <a:pt x="4732880" y="3252831"/>
                    <a:pt x="5294612" y="2767109"/>
                  </a:cubicBezTo>
                  <a:close/>
                </a:path>
              </a:pathLst>
            </a:custGeom>
            <a:noFill/>
            <a:ln w="17972" cap="flat">
              <a:solidFill>
                <a:schemeClr val="bg2"/>
              </a:solidFill>
              <a:prstDash val="solid"/>
              <a:miter/>
            </a:ln>
          </p:spPr>
          <p:txBody>
            <a:bodyPr rtlCol="0" anchor="ctr"/>
            <a:lstStyle/>
            <a:p>
              <a:endParaRPr lang="es-AR" dirty="0"/>
            </a:p>
          </p:txBody>
        </p:sp>
        <p:sp>
          <p:nvSpPr>
            <p:cNvPr id="20" name="Forma libre: forma 19"/>
            <p:cNvSpPr/>
            <p:nvPr/>
          </p:nvSpPr>
          <p:spPr>
            <a:xfrm>
              <a:off x="8876" y="8808"/>
              <a:ext cx="6830182" cy="5040944"/>
            </a:xfrm>
            <a:custGeom>
              <a:avLst/>
              <a:gdLst>
                <a:gd name="connsiteX0" fmla="*/ 5325045 w 6830182"/>
                <a:gd name="connsiteY0" fmla="*/ 1129368 h 5040944"/>
                <a:gd name="connsiteX1" fmla="*/ 6830183 w 6830182"/>
                <a:gd name="connsiteY1" fmla="*/ 0 h 5040944"/>
                <a:gd name="connsiteX2" fmla="*/ 6710356 w 6830182"/>
                <a:gd name="connsiteY2" fmla="*/ 0 h 5040944"/>
                <a:gd name="connsiteX3" fmla="*/ 5281298 w 6830182"/>
                <a:gd name="connsiteY3" fmla="*/ 1075259 h 5040944"/>
                <a:gd name="connsiteX4" fmla="*/ 3639848 w 6830182"/>
                <a:gd name="connsiteY4" fmla="*/ 2413513 h 5040944"/>
                <a:gd name="connsiteX5" fmla="*/ 0 w 6830182"/>
                <a:gd name="connsiteY5" fmla="*/ 4965444 h 5040944"/>
                <a:gd name="connsiteX6" fmla="*/ 0 w 6830182"/>
                <a:gd name="connsiteY6" fmla="*/ 5040945 h 5040944"/>
                <a:gd name="connsiteX7" fmla="*/ 3684862 w 6830182"/>
                <a:gd name="connsiteY7" fmla="*/ 2466363 h 5040944"/>
                <a:gd name="connsiteX8" fmla="*/ 5325045 w 6830182"/>
                <a:gd name="connsiteY8" fmla="*/ 1129368 h 504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182" h="5040944">
                  <a:moveTo>
                    <a:pt x="5325045" y="1129368"/>
                  </a:moveTo>
                  <a:cubicBezTo>
                    <a:pt x="5849371" y="717259"/>
                    <a:pt x="6348336" y="342900"/>
                    <a:pt x="6830183" y="0"/>
                  </a:cubicBezTo>
                  <a:lnTo>
                    <a:pt x="6710356" y="0"/>
                  </a:lnTo>
                  <a:cubicBezTo>
                    <a:pt x="6251967" y="327800"/>
                    <a:pt x="5777728" y="685171"/>
                    <a:pt x="5281298" y="1075259"/>
                  </a:cubicBezTo>
                  <a:cubicBezTo>
                    <a:pt x="4692304" y="1538960"/>
                    <a:pt x="4157199" y="1983787"/>
                    <a:pt x="3639848" y="2413513"/>
                  </a:cubicBezTo>
                  <a:cubicBezTo>
                    <a:pt x="2288774" y="3535960"/>
                    <a:pt x="1171649" y="4463992"/>
                    <a:pt x="0" y="4965444"/>
                  </a:cubicBezTo>
                  <a:lnTo>
                    <a:pt x="0" y="5040945"/>
                  </a:lnTo>
                  <a:cubicBezTo>
                    <a:pt x="1190670" y="4538864"/>
                    <a:pt x="2317938" y="3602023"/>
                    <a:pt x="3684862" y="2466363"/>
                  </a:cubicBezTo>
                  <a:cubicBezTo>
                    <a:pt x="4201580" y="2037267"/>
                    <a:pt x="4736684" y="1593069"/>
                    <a:pt x="5325045" y="1129368"/>
                  </a:cubicBezTo>
                  <a:close/>
                </a:path>
              </a:pathLst>
            </a:custGeom>
            <a:noFill/>
            <a:ln w="17972" cap="flat">
              <a:solidFill>
                <a:schemeClr val="bg2"/>
              </a:solidFill>
              <a:prstDash val="solid"/>
              <a:miter/>
            </a:ln>
          </p:spPr>
          <p:txBody>
            <a:bodyPr rtlCol="0" anchor="ctr"/>
            <a:lstStyle/>
            <a:p>
              <a:endParaRPr lang="es-AR" dirty="0"/>
            </a:p>
          </p:txBody>
        </p:sp>
        <p:sp>
          <p:nvSpPr>
            <p:cNvPr id="21" name="Forma libre: forma 20"/>
            <p:cNvSpPr/>
            <p:nvPr/>
          </p:nvSpPr>
          <p:spPr>
            <a:xfrm>
              <a:off x="8876" y="8808"/>
              <a:ext cx="4644752" cy="3191172"/>
            </a:xfrm>
            <a:custGeom>
              <a:avLst/>
              <a:gdLst>
                <a:gd name="connsiteX0" fmla="*/ 3620828 w 4644752"/>
                <a:gd name="connsiteY0" fmla="*/ 768851 h 3191172"/>
                <a:gd name="connsiteX1" fmla="*/ 4644753 w 4644752"/>
                <a:gd name="connsiteY1" fmla="*/ 0 h 3191172"/>
                <a:gd name="connsiteX2" fmla="*/ 4528095 w 4644752"/>
                <a:gd name="connsiteY2" fmla="*/ 0 h 3191172"/>
                <a:gd name="connsiteX3" fmla="*/ 3578349 w 4644752"/>
                <a:gd name="connsiteY3" fmla="*/ 713484 h 3191172"/>
                <a:gd name="connsiteX4" fmla="*/ 0 w 4644752"/>
                <a:gd name="connsiteY4" fmla="*/ 3115042 h 3191172"/>
                <a:gd name="connsiteX5" fmla="*/ 0 w 4644752"/>
                <a:gd name="connsiteY5" fmla="*/ 3191172 h 3191172"/>
                <a:gd name="connsiteX6" fmla="*/ 1050554 w 4644752"/>
                <a:gd name="connsiteY6" fmla="*/ 2602894 h 3191172"/>
                <a:gd name="connsiteX7" fmla="*/ 3620828 w 4644752"/>
                <a:gd name="connsiteY7" fmla="*/ 768851 h 319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4752" h="3191172">
                  <a:moveTo>
                    <a:pt x="3620828" y="768851"/>
                  </a:moveTo>
                  <a:cubicBezTo>
                    <a:pt x="3953049" y="517810"/>
                    <a:pt x="4292244" y="261737"/>
                    <a:pt x="4644753" y="0"/>
                  </a:cubicBezTo>
                  <a:lnTo>
                    <a:pt x="4528095" y="0"/>
                  </a:lnTo>
                  <a:cubicBezTo>
                    <a:pt x="4202214" y="242861"/>
                    <a:pt x="3887112" y="480060"/>
                    <a:pt x="3578349" y="713484"/>
                  </a:cubicBezTo>
                  <a:cubicBezTo>
                    <a:pt x="2260243" y="1708837"/>
                    <a:pt x="1138681" y="2555706"/>
                    <a:pt x="0" y="3115042"/>
                  </a:cubicBezTo>
                  <a:lnTo>
                    <a:pt x="0" y="3191172"/>
                  </a:lnTo>
                  <a:cubicBezTo>
                    <a:pt x="335391" y="3027587"/>
                    <a:pt x="683462" y="2832543"/>
                    <a:pt x="1050554" y="2602894"/>
                  </a:cubicBezTo>
                  <a:cubicBezTo>
                    <a:pt x="1866524" y="2093263"/>
                    <a:pt x="2718632" y="1450247"/>
                    <a:pt x="3620828" y="768851"/>
                  </a:cubicBezTo>
                  <a:close/>
                </a:path>
              </a:pathLst>
            </a:custGeom>
            <a:noFill/>
            <a:ln w="17972" cap="flat">
              <a:solidFill>
                <a:schemeClr val="bg2"/>
              </a:solidFill>
              <a:prstDash val="solid"/>
              <a:miter/>
            </a:ln>
          </p:spPr>
          <p:txBody>
            <a:bodyPr rtlCol="0" anchor="ctr"/>
            <a:lstStyle/>
            <a:p>
              <a:endParaRPr lang="es-AR" dirty="0"/>
            </a:p>
          </p:txBody>
        </p:sp>
        <p:sp>
          <p:nvSpPr>
            <p:cNvPr id="22" name="Forma libre: forma 21"/>
            <p:cNvSpPr/>
            <p:nvPr/>
          </p:nvSpPr>
          <p:spPr>
            <a:xfrm>
              <a:off x="8876" y="9437"/>
              <a:ext cx="5753000" cy="4119833"/>
            </a:xfrm>
            <a:custGeom>
              <a:avLst/>
              <a:gdLst>
                <a:gd name="connsiteX0" fmla="*/ 3653796 w 5753000"/>
                <a:gd name="connsiteY0" fmla="*/ 1616978 h 4119833"/>
                <a:gd name="connsiteX1" fmla="*/ 5344065 w 5753000"/>
                <a:gd name="connsiteY1" fmla="*/ 303262 h 4119833"/>
                <a:gd name="connsiteX2" fmla="*/ 5753001 w 5753000"/>
                <a:gd name="connsiteY2" fmla="*/ 0 h 4119833"/>
                <a:gd name="connsiteX3" fmla="*/ 5635709 w 5753000"/>
                <a:gd name="connsiteY3" fmla="*/ 0 h 4119833"/>
                <a:gd name="connsiteX4" fmla="*/ 5302221 w 5753000"/>
                <a:gd name="connsiteY4" fmla="*/ 248524 h 4119833"/>
                <a:gd name="connsiteX5" fmla="*/ 3610049 w 5753000"/>
                <a:gd name="connsiteY5" fmla="*/ 1564127 h 4119833"/>
                <a:gd name="connsiteX6" fmla="*/ 0 w 5753000"/>
                <a:gd name="connsiteY6" fmla="*/ 4043704 h 4119833"/>
                <a:gd name="connsiteX7" fmla="*/ 0 w 5753000"/>
                <a:gd name="connsiteY7" fmla="*/ 4119833 h 4119833"/>
                <a:gd name="connsiteX8" fmla="*/ 1237586 w 5753000"/>
                <a:gd name="connsiteY8" fmla="*/ 3423337 h 4119833"/>
                <a:gd name="connsiteX9" fmla="*/ 3653796 w 5753000"/>
                <a:gd name="connsiteY9" fmla="*/ 1616978 h 411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3000" h="4119833">
                  <a:moveTo>
                    <a:pt x="3653796" y="1616978"/>
                  </a:moveTo>
                  <a:cubicBezTo>
                    <a:pt x="4187632" y="1194802"/>
                    <a:pt x="4739854" y="757526"/>
                    <a:pt x="5344065" y="303262"/>
                  </a:cubicBezTo>
                  <a:cubicBezTo>
                    <a:pt x="5482279" y="199448"/>
                    <a:pt x="5617957" y="98780"/>
                    <a:pt x="5753001" y="0"/>
                  </a:cubicBezTo>
                  <a:lnTo>
                    <a:pt x="5635709" y="0"/>
                  </a:lnTo>
                  <a:cubicBezTo>
                    <a:pt x="5525392" y="81163"/>
                    <a:pt x="5414440" y="164215"/>
                    <a:pt x="5302221" y="248524"/>
                  </a:cubicBezTo>
                  <a:cubicBezTo>
                    <a:pt x="4697376" y="703417"/>
                    <a:pt x="4144519" y="1140693"/>
                    <a:pt x="3610049" y="1564127"/>
                  </a:cubicBezTo>
                  <a:cubicBezTo>
                    <a:pt x="2274826" y="2619882"/>
                    <a:pt x="1154531" y="3506388"/>
                    <a:pt x="0" y="4043704"/>
                  </a:cubicBezTo>
                  <a:lnTo>
                    <a:pt x="0" y="4119833"/>
                  </a:lnTo>
                  <a:cubicBezTo>
                    <a:pt x="391818" y="3939260"/>
                    <a:pt x="799486" y="3709612"/>
                    <a:pt x="1237586" y="3423337"/>
                  </a:cubicBezTo>
                  <a:cubicBezTo>
                    <a:pt x="2002202" y="2924402"/>
                    <a:pt x="2804224" y="2289565"/>
                    <a:pt x="3653796" y="1616978"/>
                  </a:cubicBezTo>
                  <a:close/>
                </a:path>
              </a:pathLst>
            </a:custGeom>
            <a:noFill/>
            <a:ln w="17972" cap="flat">
              <a:solidFill>
                <a:schemeClr val="bg2"/>
              </a:solidFill>
              <a:prstDash val="solid"/>
              <a:miter/>
            </a:ln>
          </p:spPr>
          <p:txBody>
            <a:bodyPr rtlCol="0" anchor="ctr"/>
            <a:lstStyle/>
            <a:p>
              <a:endParaRPr lang="es-AR" dirty="0"/>
            </a:p>
          </p:txBody>
        </p:sp>
        <p:sp>
          <p:nvSpPr>
            <p:cNvPr id="23" name="Forma libre: forma 22"/>
            <p:cNvSpPr/>
            <p:nvPr/>
          </p:nvSpPr>
          <p:spPr>
            <a:xfrm>
              <a:off x="3626533" y="514035"/>
              <a:ext cx="8555322" cy="6336414"/>
            </a:xfrm>
            <a:custGeom>
              <a:avLst/>
              <a:gdLst>
                <a:gd name="connsiteX0" fmla="*/ 4916109 w 8555322"/>
                <a:gd name="connsiteY0" fmla="*/ 1800697 h 6336414"/>
                <a:gd name="connsiteX1" fmla="*/ 1603410 w 8555322"/>
                <a:gd name="connsiteY1" fmla="*/ 4632611 h 6336414"/>
                <a:gd name="connsiteX2" fmla="*/ 171183 w 8555322"/>
                <a:gd name="connsiteY2" fmla="*/ 6150179 h 6336414"/>
                <a:gd name="connsiteX3" fmla="*/ 0 w 8555322"/>
                <a:gd name="connsiteY3" fmla="*/ 6336415 h 6336414"/>
                <a:gd name="connsiteX4" fmla="*/ 94468 w 8555322"/>
                <a:gd name="connsiteY4" fmla="*/ 6336415 h 6336414"/>
                <a:gd name="connsiteX5" fmla="*/ 222537 w 8555322"/>
                <a:gd name="connsiteY5" fmla="*/ 6196738 h 6336414"/>
                <a:gd name="connsiteX6" fmla="*/ 1652863 w 8555322"/>
                <a:gd name="connsiteY6" fmla="*/ 4681686 h 6336414"/>
                <a:gd name="connsiteX7" fmla="*/ 4955417 w 8555322"/>
                <a:gd name="connsiteY7" fmla="*/ 1857952 h 6336414"/>
                <a:gd name="connsiteX8" fmla="*/ 8555322 w 8555322"/>
                <a:gd name="connsiteY8" fmla="*/ 72355 h 6336414"/>
                <a:gd name="connsiteX9" fmla="*/ 8555322 w 8555322"/>
                <a:gd name="connsiteY9" fmla="*/ 0 h 6336414"/>
                <a:gd name="connsiteX10" fmla="*/ 6847935 w 8555322"/>
                <a:gd name="connsiteY10" fmla="*/ 661891 h 6336414"/>
                <a:gd name="connsiteX11" fmla="*/ 4916109 w 8555322"/>
                <a:gd name="connsiteY11" fmla="*/ 1800697 h 633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5322" h="6336414">
                  <a:moveTo>
                    <a:pt x="4916109" y="1800697"/>
                  </a:moveTo>
                  <a:cubicBezTo>
                    <a:pt x="3853509" y="2531168"/>
                    <a:pt x="2769353" y="3457313"/>
                    <a:pt x="1603410" y="4632611"/>
                  </a:cubicBezTo>
                  <a:cubicBezTo>
                    <a:pt x="1075280" y="5165521"/>
                    <a:pt x="594701" y="5688365"/>
                    <a:pt x="171183" y="6150179"/>
                  </a:cubicBezTo>
                  <a:cubicBezTo>
                    <a:pt x="113488" y="6213096"/>
                    <a:pt x="56427" y="6274756"/>
                    <a:pt x="0" y="6336415"/>
                  </a:cubicBezTo>
                  <a:lnTo>
                    <a:pt x="94468" y="6336415"/>
                  </a:lnTo>
                  <a:cubicBezTo>
                    <a:pt x="136946" y="6290485"/>
                    <a:pt x="179425" y="6243926"/>
                    <a:pt x="222537" y="6196738"/>
                  </a:cubicBezTo>
                  <a:cubicBezTo>
                    <a:pt x="646056" y="5735553"/>
                    <a:pt x="1125367" y="5213339"/>
                    <a:pt x="1652863" y="4681686"/>
                  </a:cubicBezTo>
                  <a:cubicBezTo>
                    <a:pt x="2816270" y="3509534"/>
                    <a:pt x="3896621" y="2585907"/>
                    <a:pt x="4955417" y="1857952"/>
                  </a:cubicBezTo>
                  <a:cubicBezTo>
                    <a:pt x="5835423" y="1249540"/>
                    <a:pt x="7152894" y="464960"/>
                    <a:pt x="8555322" y="72355"/>
                  </a:cubicBezTo>
                  <a:lnTo>
                    <a:pt x="8555322" y="0"/>
                  </a:lnTo>
                  <a:cubicBezTo>
                    <a:pt x="8013879" y="150373"/>
                    <a:pt x="7441368" y="372471"/>
                    <a:pt x="6847935" y="661891"/>
                  </a:cubicBezTo>
                  <a:cubicBezTo>
                    <a:pt x="6208220" y="973962"/>
                    <a:pt x="5558360" y="1357129"/>
                    <a:pt x="4916109" y="1800697"/>
                  </a:cubicBezTo>
                  <a:close/>
                </a:path>
              </a:pathLst>
            </a:custGeom>
            <a:noFill/>
            <a:ln w="17972" cap="flat">
              <a:solidFill>
                <a:schemeClr val="bg2"/>
              </a:solidFill>
              <a:prstDash val="solid"/>
              <a:miter/>
            </a:ln>
          </p:spPr>
          <p:txBody>
            <a:bodyPr rtlCol="0" anchor="ctr"/>
            <a:lstStyle/>
            <a:p>
              <a:endParaRPr lang="es-AR" dirty="0"/>
            </a:p>
          </p:txBody>
        </p:sp>
        <p:sp>
          <p:nvSpPr>
            <p:cNvPr id="24" name="Forma libre: forma 23"/>
            <p:cNvSpPr/>
            <p:nvPr/>
          </p:nvSpPr>
          <p:spPr>
            <a:xfrm>
              <a:off x="8876" y="9437"/>
              <a:ext cx="7907364" cy="5947584"/>
            </a:xfrm>
            <a:custGeom>
              <a:avLst/>
              <a:gdLst>
                <a:gd name="connsiteX0" fmla="*/ 5308561 w 7907364"/>
                <a:gd name="connsiteY0" fmla="*/ 1950440 h 5947584"/>
                <a:gd name="connsiteX1" fmla="*/ 7907365 w 7907364"/>
                <a:gd name="connsiteY1" fmla="*/ 0 h 5947584"/>
                <a:gd name="connsiteX2" fmla="*/ 7783099 w 7907364"/>
                <a:gd name="connsiteY2" fmla="*/ 0 h 5947584"/>
                <a:gd name="connsiteX3" fmla="*/ 5264180 w 7907364"/>
                <a:gd name="connsiteY3" fmla="*/ 1896961 h 5947584"/>
                <a:gd name="connsiteX4" fmla="*/ 3669012 w 7907364"/>
                <a:gd name="connsiteY4" fmla="*/ 3262269 h 5947584"/>
                <a:gd name="connsiteX5" fmla="*/ 0 w 7907364"/>
                <a:gd name="connsiteY5" fmla="*/ 5873342 h 5947584"/>
                <a:gd name="connsiteX6" fmla="*/ 0 w 7907364"/>
                <a:gd name="connsiteY6" fmla="*/ 5947585 h 5947584"/>
                <a:gd name="connsiteX7" fmla="*/ 3714661 w 7907364"/>
                <a:gd name="connsiteY7" fmla="*/ 3314490 h 5947584"/>
                <a:gd name="connsiteX8" fmla="*/ 5308561 w 7907364"/>
                <a:gd name="connsiteY8" fmla="*/ 1950440 h 594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7364" h="5947584">
                  <a:moveTo>
                    <a:pt x="5308561" y="1950440"/>
                  </a:moveTo>
                  <a:cubicBezTo>
                    <a:pt x="6238653" y="1184106"/>
                    <a:pt x="7088225" y="545494"/>
                    <a:pt x="7907365" y="0"/>
                  </a:cubicBezTo>
                  <a:lnTo>
                    <a:pt x="7783099" y="0"/>
                  </a:lnTo>
                  <a:cubicBezTo>
                    <a:pt x="6988051" y="534169"/>
                    <a:pt x="6163205" y="1155793"/>
                    <a:pt x="5264180" y="1896961"/>
                  </a:cubicBezTo>
                  <a:cubicBezTo>
                    <a:pt x="4689133" y="2371358"/>
                    <a:pt x="4170514" y="2824364"/>
                    <a:pt x="3669012" y="3262269"/>
                  </a:cubicBezTo>
                  <a:cubicBezTo>
                    <a:pt x="2301454" y="4456442"/>
                    <a:pt x="1191304" y="5426629"/>
                    <a:pt x="0" y="5873342"/>
                  </a:cubicBezTo>
                  <a:lnTo>
                    <a:pt x="0" y="5947585"/>
                  </a:lnTo>
                  <a:cubicBezTo>
                    <a:pt x="1212226" y="5500871"/>
                    <a:pt x="2333155" y="4521876"/>
                    <a:pt x="3714661" y="3314490"/>
                  </a:cubicBezTo>
                  <a:cubicBezTo>
                    <a:pt x="4216163" y="2876585"/>
                    <a:pt x="4734148" y="2424209"/>
                    <a:pt x="5308561" y="1950440"/>
                  </a:cubicBezTo>
                  <a:close/>
                </a:path>
              </a:pathLst>
            </a:custGeom>
            <a:noFill/>
            <a:ln w="17972" cap="flat">
              <a:solidFill>
                <a:schemeClr val="bg2"/>
              </a:solidFill>
              <a:prstDash val="solid"/>
              <a:miter/>
            </a:ln>
          </p:spPr>
          <p:txBody>
            <a:bodyPr rtlCol="0" anchor="ctr"/>
            <a:lstStyle/>
            <a:p>
              <a:endParaRPr lang="es-AR" dirty="0"/>
            </a:p>
          </p:txBody>
        </p:sp>
        <p:sp>
          <p:nvSpPr>
            <p:cNvPr id="25" name="Forma libre: forma 24"/>
            <p:cNvSpPr/>
            <p:nvPr/>
          </p:nvSpPr>
          <p:spPr>
            <a:xfrm>
              <a:off x="8876" y="8808"/>
              <a:ext cx="3473103" cy="2256848"/>
            </a:xfrm>
            <a:custGeom>
              <a:avLst/>
              <a:gdLst>
                <a:gd name="connsiteX0" fmla="*/ 3473103 w 3473103"/>
                <a:gd name="connsiteY0" fmla="*/ 0 h 2256848"/>
                <a:gd name="connsiteX1" fmla="*/ 3354544 w 3473103"/>
                <a:gd name="connsiteY1" fmla="*/ 0 h 2256848"/>
                <a:gd name="connsiteX2" fmla="*/ 0 w 3473103"/>
                <a:gd name="connsiteY2" fmla="*/ 2180718 h 2256848"/>
                <a:gd name="connsiteX3" fmla="*/ 0 w 3473103"/>
                <a:gd name="connsiteY3" fmla="*/ 2256848 h 2256848"/>
                <a:gd name="connsiteX4" fmla="*/ 859083 w 3473103"/>
                <a:gd name="connsiteY4" fmla="*/ 1781193 h 2256848"/>
                <a:gd name="connsiteX5" fmla="*/ 3473103 w 3473103"/>
                <a:gd name="connsiteY5" fmla="*/ 0 h 225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3103" h="2256848">
                  <a:moveTo>
                    <a:pt x="3473103" y="0"/>
                  </a:moveTo>
                  <a:lnTo>
                    <a:pt x="3354544" y="0"/>
                  </a:lnTo>
                  <a:cubicBezTo>
                    <a:pt x="2134710" y="880215"/>
                    <a:pt x="1069574" y="1637741"/>
                    <a:pt x="0" y="2180718"/>
                  </a:cubicBezTo>
                  <a:lnTo>
                    <a:pt x="0" y="2256848"/>
                  </a:lnTo>
                  <a:cubicBezTo>
                    <a:pt x="276428" y="2117801"/>
                    <a:pt x="561732" y="1959249"/>
                    <a:pt x="859083" y="1781193"/>
                  </a:cubicBezTo>
                  <a:cubicBezTo>
                    <a:pt x="1692805" y="1281628"/>
                    <a:pt x="2558862" y="660004"/>
                    <a:pt x="3473103" y="0"/>
                  </a:cubicBezTo>
                  <a:close/>
                </a:path>
              </a:pathLst>
            </a:custGeom>
            <a:noFill/>
            <a:ln w="17972" cap="flat">
              <a:solidFill>
                <a:schemeClr val="bg2"/>
              </a:solidFill>
              <a:prstDash val="solid"/>
              <a:miter/>
            </a:ln>
          </p:spPr>
          <p:txBody>
            <a:bodyPr rtlCol="0" anchor="ctr"/>
            <a:lstStyle/>
            <a:p>
              <a:endParaRPr lang="es-AR" dirty="0"/>
            </a:p>
          </p:txBody>
        </p:sp>
        <p:sp>
          <p:nvSpPr>
            <p:cNvPr id="26" name="Forma libre: forma 25"/>
            <p:cNvSpPr/>
            <p:nvPr/>
          </p:nvSpPr>
          <p:spPr>
            <a:xfrm>
              <a:off x="1637646" y="8808"/>
              <a:ext cx="8646619" cy="6841011"/>
            </a:xfrm>
            <a:custGeom>
              <a:avLst/>
              <a:gdLst>
                <a:gd name="connsiteX0" fmla="*/ 3608148 w 8646619"/>
                <a:gd name="connsiteY0" fmla="*/ 3527151 h 6841011"/>
                <a:gd name="connsiteX1" fmla="*/ 2097937 w 8646619"/>
                <a:gd name="connsiteY1" fmla="*/ 4960410 h 6841011"/>
                <a:gd name="connsiteX2" fmla="*/ 0 w 8646619"/>
                <a:gd name="connsiteY2" fmla="*/ 6841012 h 6841011"/>
                <a:gd name="connsiteX3" fmla="*/ 116658 w 8646619"/>
                <a:gd name="connsiteY3" fmla="*/ 6841012 h 6841011"/>
                <a:gd name="connsiteX4" fmla="*/ 2146756 w 8646619"/>
                <a:gd name="connsiteY4" fmla="*/ 5009486 h 6841011"/>
                <a:gd name="connsiteX5" fmla="*/ 3655064 w 8646619"/>
                <a:gd name="connsiteY5" fmla="*/ 3578114 h 6841011"/>
                <a:gd name="connsiteX6" fmla="*/ 7270186 w 8646619"/>
                <a:gd name="connsiteY6" fmla="*/ 777030 h 6841011"/>
                <a:gd name="connsiteX7" fmla="*/ 8646620 w 8646619"/>
                <a:gd name="connsiteY7" fmla="*/ 0 h 6841011"/>
                <a:gd name="connsiteX8" fmla="*/ 8494457 w 8646619"/>
                <a:gd name="connsiteY8" fmla="*/ 0 h 6841011"/>
                <a:gd name="connsiteX9" fmla="*/ 7233413 w 8646619"/>
                <a:gd name="connsiteY9" fmla="*/ 718517 h 6841011"/>
                <a:gd name="connsiteX10" fmla="*/ 3608148 w 8646619"/>
                <a:gd name="connsiteY10" fmla="*/ 3527151 h 684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46619" h="6841011">
                  <a:moveTo>
                    <a:pt x="3608148" y="3527151"/>
                  </a:moveTo>
                  <a:cubicBezTo>
                    <a:pt x="3057827" y="4027974"/>
                    <a:pt x="2569640" y="4501743"/>
                    <a:pt x="2097937" y="4960410"/>
                  </a:cubicBezTo>
                  <a:cubicBezTo>
                    <a:pt x="1330786" y="5705353"/>
                    <a:pt x="657468" y="6359694"/>
                    <a:pt x="0" y="6841012"/>
                  </a:cubicBezTo>
                  <a:lnTo>
                    <a:pt x="116658" y="6841012"/>
                  </a:lnTo>
                  <a:cubicBezTo>
                    <a:pt x="753837" y="6362840"/>
                    <a:pt x="1407501" y="5728003"/>
                    <a:pt x="2146756" y="5009486"/>
                  </a:cubicBezTo>
                  <a:cubicBezTo>
                    <a:pt x="2618459" y="4551447"/>
                    <a:pt x="3106012" y="4077679"/>
                    <a:pt x="3655064" y="3578114"/>
                  </a:cubicBezTo>
                  <a:cubicBezTo>
                    <a:pt x="4964294" y="2388346"/>
                    <a:pt x="6113119" y="1498064"/>
                    <a:pt x="7270186" y="777030"/>
                  </a:cubicBezTo>
                  <a:cubicBezTo>
                    <a:pt x="7660101" y="532911"/>
                    <a:pt x="8128001" y="260478"/>
                    <a:pt x="8646620" y="0"/>
                  </a:cubicBezTo>
                  <a:lnTo>
                    <a:pt x="8494457" y="0"/>
                  </a:lnTo>
                  <a:cubicBezTo>
                    <a:pt x="8076011" y="214548"/>
                    <a:pt x="7653761" y="454893"/>
                    <a:pt x="7233413" y="718517"/>
                  </a:cubicBezTo>
                  <a:cubicBezTo>
                    <a:pt x="6072542" y="1442068"/>
                    <a:pt x="4920547" y="2334866"/>
                    <a:pt x="3608148" y="3527151"/>
                  </a:cubicBezTo>
                  <a:close/>
                </a:path>
              </a:pathLst>
            </a:custGeom>
            <a:noFill/>
            <a:ln w="17972" cap="flat">
              <a:solidFill>
                <a:schemeClr val="bg2"/>
              </a:solidFill>
              <a:prstDash val="solid"/>
              <a:miter/>
            </a:ln>
          </p:spPr>
          <p:txBody>
            <a:bodyPr rtlCol="0" anchor="ctr"/>
            <a:lstStyle/>
            <a:p>
              <a:endParaRPr lang="es-AR" dirty="0"/>
            </a:p>
          </p:txBody>
        </p:sp>
        <p:sp>
          <p:nvSpPr>
            <p:cNvPr id="27" name="Forma libre: forma 26"/>
            <p:cNvSpPr/>
            <p:nvPr/>
          </p:nvSpPr>
          <p:spPr>
            <a:xfrm>
              <a:off x="2740188" y="9437"/>
              <a:ext cx="9129734" cy="6841012"/>
            </a:xfrm>
            <a:custGeom>
              <a:avLst/>
              <a:gdLst>
                <a:gd name="connsiteX0" fmla="*/ 4121695 w 9129734"/>
                <a:gd name="connsiteY0" fmla="*/ 2880360 h 6841012"/>
                <a:gd name="connsiteX1" fmla="*/ 2496095 w 9129734"/>
                <a:gd name="connsiteY1" fmla="*/ 4334382 h 6841012"/>
                <a:gd name="connsiteX2" fmla="*/ 1025193 w 9129734"/>
                <a:gd name="connsiteY2" fmla="*/ 5807908 h 6841012"/>
                <a:gd name="connsiteX3" fmla="*/ 0 w 9129734"/>
                <a:gd name="connsiteY3" fmla="*/ 6841013 h 6841012"/>
                <a:gd name="connsiteX4" fmla="*/ 100173 w 9129734"/>
                <a:gd name="connsiteY4" fmla="*/ 6841013 h 6841012"/>
                <a:gd name="connsiteX5" fmla="*/ 1075280 w 9129734"/>
                <a:gd name="connsiteY5" fmla="*/ 5856355 h 6841012"/>
                <a:gd name="connsiteX6" fmla="*/ 2544280 w 9129734"/>
                <a:gd name="connsiteY6" fmla="*/ 4384716 h 6841012"/>
                <a:gd name="connsiteX7" fmla="*/ 6001533 w 9129734"/>
                <a:gd name="connsiteY7" fmla="*/ 1572307 h 6841012"/>
                <a:gd name="connsiteX8" fmla="*/ 9129734 w 9129734"/>
                <a:gd name="connsiteY8" fmla="*/ 0 h 6841012"/>
                <a:gd name="connsiteX9" fmla="*/ 8921146 w 9129734"/>
                <a:gd name="connsiteY9" fmla="*/ 0 h 6841012"/>
                <a:gd name="connsiteX10" fmla="*/ 7970132 w 9129734"/>
                <a:gd name="connsiteY10" fmla="*/ 390717 h 6841012"/>
                <a:gd name="connsiteX11" fmla="*/ 5963493 w 9129734"/>
                <a:gd name="connsiteY11" fmla="*/ 1514423 h 6841012"/>
                <a:gd name="connsiteX12" fmla="*/ 4121695 w 9129734"/>
                <a:gd name="connsiteY12" fmla="*/ 2880360 h 684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29734" h="6841012">
                  <a:moveTo>
                    <a:pt x="4121695" y="2880360"/>
                  </a:moveTo>
                  <a:cubicBezTo>
                    <a:pt x="3598637" y="3313232"/>
                    <a:pt x="3066703" y="3788259"/>
                    <a:pt x="2496095" y="4334382"/>
                  </a:cubicBezTo>
                  <a:cubicBezTo>
                    <a:pt x="1957187" y="4850305"/>
                    <a:pt x="1483582" y="5337286"/>
                    <a:pt x="1025193" y="5807908"/>
                  </a:cubicBezTo>
                  <a:cubicBezTo>
                    <a:pt x="664442" y="6178492"/>
                    <a:pt x="325881" y="6526426"/>
                    <a:pt x="0" y="6841013"/>
                  </a:cubicBezTo>
                  <a:lnTo>
                    <a:pt x="100173" y="6841013"/>
                  </a:lnTo>
                  <a:cubicBezTo>
                    <a:pt x="410838" y="6539009"/>
                    <a:pt x="732915" y="6208063"/>
                    <a:pt x="1075280" y="5856355"/>
                  </a:cubicBezTo>
                  <a:cubicBezTo>
                    <a:pt x="1533035" y="5386361"/>
                    <a:pt x="2006005" y="4900010"/>
                    <a:pt x="2544280" y="4384716"/>
                  </a:cubicBezTo>
                  <a:cubicBezTo>
                    <a:pt x="3787572" y="3195576"/>
                    <a:pt x="4886310" y="2302149"/>
                    <a:pt x="6001533" y="1572307"/>
                  </a:cubicBezTo>
                  <a:cubicBezTo>
                    <a:pt x="6790240" y="1053867"/>
                    <a:pt x="7912437" y="408334"/>
                    <a:pt x="9129734" y="0"/>
                  </a:cubicBezTo>
                  <a:lnTo>
                    <a:pt x="8921146" y="0"/>
                  </a:lnTo>
                  <a:cubicBezTo>
                    <a:pt x="8611115" y="110735"/>
                    <a:pt x="8293477" y="241603"/>
                    <a:pt x="7970132" y="390717"/>
                  </a:cubicBezTo>
                  <a:cubicBezTo>
                    <a:pt x="7308226" y="696496"/>
                    <a:pt x="6633006" y="1074630"/>
                    <a:pt x="5963493" y="1514423"/>
                  </a:cubicBezTo>
                  <a:cubicBezTo>
                    <a:pt x="5361817" y="1907657"/>
                    <a:pt x="4742390" y="2367583"/>
                    <a:pt x="4121695" y="2880360"/>
                  </a:cubicBezTo>
                  <a:close/>
                </a:path>
              </a:pathLst>
            </a:custGeom>
            <a:noFill/>
            <a:ln w="17972" cap="flat">
              <a:solidFill>
                <a:schemeClr val="bg2"/>
              </a:solidFill>
              <a:prstDash val="solid"/>
              <a:miter/>
            </a:ln>
          </p:spPr>
          <p:txBody>
            <a:bodyPr rtlCol="0" anchor="ctr"/>
            <a:lstStyle/>
            <a:p>
              <a:endParaRPr lang="es-AR" dirty="0"/>
            </a:p>
          </p:txBody>
        </p:sp>
        <p:sp>
          <p:nvSpPr>
            <p:cNvPr id="28" name="Forma libre: forma 27"/>
            <p:cNvSpPr/>
            <p:nvPr/>
          </p:nvSpPr>
          <p:spPr>
            <a:xfrm>
              <a:off x="8876" y="8808"/>
              <a:ext cx="2185430" cy="1318749"/>
            </a:xfrm>
            <a:custGeom>
              <a:avLst/>
              <a:gdLst>
                <a:gd name="connsiteX0" fmla="*/ 2185430 w 2185430"/>
                <a:gd name="connsiteY0" fmla="*/ 0 h 1318749"/>
                <a:gd name="connsiteX1" fmla="*/ 2059896 w 2185430"/>
                <a:gd name="connsiteY1" fmla="*/ 0 h 1318749"/>
                <a:gd name="connsiteX2" fmla="*/ 0 w 2185430"/>
                <a:gd name="connsiteY2" fmla="*/ 1238844 h 1318749"/>
                <a:gd name="connsiteX3" fmla="*/ 0 w 2185430"/>
                <a:gd name="connsiteY3" fmla="*/ 1318749 h 1318749"/>
                <a:gd name="connsiteX4" fmla="*/ 661272 w 2185430"/>
                <a:gd name="connsiteY4" fmla="*/ 957603 h 1318749"/>
                <a:gd name="connsiteX5" fmla="*/ 2185430 w 2185430"/>
                <a:gd name="connsiteY5" fmla="*/ 0 h 131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5430" h="1318749">
                  <a:moveTo>
                    <a:pt x="2185430" y="0"/>
                  </a:moveTo>
                  <a:lnTo>
                    <a:pt x="2059896" y="0"/>
                  </a:lnTo>
                  <a:cubicBezTo>
                    <a:pt x="1358682" y="465589"/>
                    <a:pt x="679024" y="887765"/>
                    <a:pt x="0" y="1238844"/>
                  </a:cubicBezTo>
                  <a:lnTo>
                    <a:pt x="0" y="1318749"/>
                  </a:lnTo>
                  <a:cubicBezTo>
                    <a:pt x="214929" y="1208644"/>
                    <a:pt x="434930" y="1088472"/>
                    <a:pt x="661272" y="957603"/>
                  </a:cubicBezTo>
                  <a:cubicBezTo>
                    <a:pt x="1158335" y="671329"/>
                    <a:pt x="1665543" y="347304"/>
                    <a:pt x="2185430" y="0"/>
                  </a:cubicBezTo>
                  <a:close/>
                </a:path>
              </a:pathLst>
            </a:custGeom>
            <a:noFill/>
            <a:ln w="17972" cap="flat">
              <a:solidFill>
                <a:schemeClr val="bg2"/>
              </a:solidFill>
              <a:prstDash val="solid"/>
              <a:miter/>
            </a:ln>
          </p:spPr>
          <p:txBody>
            <a:bodyPr rtlCol="0" anchor="ctr"/>
            <a:lstStyle/>
            <a:p>
              <a:endParaRPr lang="es-AR" dirty="0"/>
            </a:p>
          </p:txBody>
        </p:sp>
      </p:grpSp>
      <p:sp>
        <p:nvSpPr>
          <p:cNvPr id="29" name="CuadroTexto 28"/>
          <p:cNvSpPr txBox="1"/>
          <p:nvPr/>
        </p:nvSpPr>
        <p:spPr>
          <a:xfrm>
            <a:off x="714375" y="3089910"/>
            <a:ext cx="4482465" cy="953135"/>
          </a:xfrm>
          <a:prstGeom prst="rect">
            <a:avLst/>
          </a:prstGeom>
          <a:noFill/>
        </p:spPr>
        <p:txBody>
          <a:bodyPr wrap="square" rtlCol="0">
            <a:spAutoFit/>
          </a:bodyPr>
          <a:lstStyle/>
          <a:p>
            <a:pPr algn="dist"/>
            <a:r>
              <a:rPr lang="es-AR" sz="2800" b="1" dirty="0">
                <a:solidFill>
                  <a:schemeClr val="tx1"/>
                </a:solidFill>
                <a:effectLst>
                  <a:outerShdw blurRad="38100" dist="19050" dir="2700000" algn="tl" rotWithShape="0">
                    <a:schemeClr val="dk1">
                      <a:alpha val="40000"/>
                    </a:schemeClr>
                  </a:outerShdw>
                </a:effectLst>
                <a:latin typeface="+mj-lt"/>
                <a:ea typeface="Open Sans" panose="020B0606030504020204" pitchFamily="34" charset="0"/>
                <a:cs typeface="Open Sans" panose="020B0606030504020204" pitchFamily="34" charset="0"/>
              </a:rPr>
              <a:t>The </a:t>
            </a:r>
            <a:r>
              <a:rPr lang="es-AR" sz="2800" b="1" dirty="0">
                <a:solidFill>
                  <a:schemeClr val="accent1"/>
                </a:solidFill>
                <a:effectLst>
                  <a:outerShdw blurRad="38100" dist="25400" dir="5400000" algn="ctr" rotWithShape="0">
                    <a:srgbClr val="6E747A">
                      <a:alpha val="43000"/>
                    </a:srgbClr>
                  </a:outerShdw>
                </a:effectLst>
                <a:latin typeface="+mj-lt"/>
                <a:ea typeface="Open Sans" panose="020B0606030504020204" pitchFamily="34" charset="0"/>
                <a:cs typeface="Open Sans" panose="020B0606030504020204" pitchFamily="34" charset="0"/>
              </a:rPr>
              <a:t>next </a:t>
            </a:r>
            <a:r>
              <a:rPr lang="es-AR" sz="2800" b="1" dirty="0">
                <a:solidFill>
                  <a:schemeClr val="tx1"/>
                </a:solidFill>
                <a:effectLst>
                  <a:outerShdw blurRad="38100" dist="19050" dir="2700000" algn="tl" rotWithShape="0">
                    <a:schemeClr val="dk1">
                      <a:alpha val="40000"/>
                    </a:schemeClr>
                  </a:outerShdw>
                </a:effectLst>
                <a:latin typeface="+mj-lt"/>
                <a:ea typeface="Open Sans" panose="020B0606030504020204" pitchFamily="34" charset="0"/>
                <a:cs typeface="Open Sans" panose="020B0606030504020204" pitchFamily="34" charset="0"/>
              </a:rPr>
              <a:t>era of</a:t>
            </a:r>
            <a:r>
              <a:rPr lang="en-US" altLang="es-AR" sz="2800" b="1" dirty="0">
                <a:solidFill>
                  <a:schemeClr val="tx1"/>
                </a:solidFill>
                <a:effectLst>
                  <a:outerShdw blurRad="38100" dist="19050" dir="2700000" algn="tl" rotWithShape="0">
                    <a:schemeClr val="dk1">
                      <a:alpha val="40000"/>
                    </a:schemeClr>
                  </a:outerShdw>
                </a:effectLst>
                <a:latin typeface="+mj-lt"/>
                <a:ea typeface="Open Sans" panose="020B0606030504020204" pitchFamily="34" charset="0"/>
                <a:cs typeface="Open Sans" panose="020B0606030504020204" pitchFamily="34" charset="0"/>
              </a:rPr>
              <a:t> </a:t>
            </a:r>
            <a:r>
              <a:rPr lang="es-AR" sz="2800" b="1" dirty="0">
                <a:solidFill>
                  <a:schemeClr val="tx1"/>
                </a:solidFill>
                <a:effectLst>
                  <a:outerShdw blurRad="38100" dist="19050" dir="2700000" algn="tl" rotWithShape="0">
                    <a:schemeClr val="dk1">
                      <a:alpha val="40000"/>
                    </a:schemeClr>
                  </a:outerShdw>
                </a:effectLst>
                <a:latin typeface="+mj-lt"/>
                <a:ea typeface="Open Sans" panose="020B0606030504020204" pitchFamily="34" charset="0"/>
                <a:cs typeface="Open Sans" panose="020B0606030504020204" pitchFamily="34" charset="0"/>
              </a:rPr>
              <a:t>Business</a:t>
            </a:r>
          </a:p>
          <a:p>
            <a:pPr algn="dist"/>
            <a:r>
              <a:rPr lang="en-US" altLang="es-AR" sz="2800" b="1" dirty="0">
                <a:solidFill>
                  <a:schemeClr val="tx1"/>
                </a:solidFill>
                <a:effectLst>
                  <a:outerShdw blurRad="38100" dist="19050" dir="2700000" algn="tl" rotWithShape="0">
                    <a:schemeClr val="dk1">
                      <a:alpha val="40000"/>
                    </a:schemeClr>
                  </a:outerShdw>
                </a:effectLst>
                <a:latin typeface="+mj-lt"/>
                <a:ea typeface="Open Sans" panose="020B0606030504020204" pitchFamily="34" charset="0"/>
                <a:cs typeface="Open Sans" panose="020B0606030504020204" pitchFamily="34" charset="0"/>
              </a:rPr>
              <a:t>T</a:t>
            </a:r>
            <a:r>
              <a:rPr lang="es-AR" sz="2800" b="1" dirty="0" err="1">
                <a:solidFill>
                  <a:schemeClr val="tx1"/>
                </a:solidFill>
                <a:effectLst>
                  <a:outerShdw blurRad="38100" dist="19050" dir="2700000" algn="tl" rotWithShape="0">
                    <a:schemeClr val="dk1">
                      <a:alpha val="40000"/>
                    </a:schemeClr>
                  </a:outerShdw>
                </a:effectLst>
                <a:latin typeface="+mj-lt"/>
                <a:ea typeface="Open Sans" panose="020B0606030504020204" pitchFamily="34" charset="0"/>
                <a:cs typeface="Open Sans" panose="020B0606030504020204" pitchFamily="34" charset="0"/>
              </a:rPr>
              <a:t>hrives</a:t>
            </a:r>
            <a:r>
              <a:rPr lang="en-US" altLang="es-AR" sz="2800" b="1" dirty="0">
                <a:solidFill>
                  <a:schemeClr val="tx1"/>
                </a:solidFill>
                <a:effectLst>
                  <a:outerShdw blurRad="38100" dist="19050" dir="2700000" algn="tl" rotWithShape="0">
                    <a:schemeClr val="dk1">
                      <a:alpha val="40000"/>
                    </a:schemeClr>
                  </a:outerShdw>
                </a:effectLst>
                <a:latin typeface="+mj-lt"/>
                <a:ea typeface="Open Sans" panose="020B0606030504020204" pitchFamily="34" charset="0"/>
                <a:cs typeface="Open Sans" panose="020B0606030504020204" pitchFamily="34" charset="0"/>
              </a:rPr>
              <a:t> </a:t>
            </a:r>
            <a:r>
              <a:rPr lang="es-AR" altLang="es-AR" sz="2800" b="1" dirty="0" err="1">
                <a:effectLst>
                  <a:outerShdw blurRad="38100" dist="19050" dir="2700000" algn="tl" rotWithShape="0">
                    <a:schemeClr val="dk1">
                      <a:alpha val="40000"/>
                    </a:schemeClr>
                  </a:outerShdw>
                </a:effectLst>
                <a:latin typeface="+mj-lt"/>
                <a:ea typeface="Open Sans" panose="020B0606030504020204" pitchFamily="34" charset="0"/>
                <a:cs typeface="Open Sans" panose="020B0606030504020204" pitchFamily="34" charset="0"/>
              </a:rPr>
              <a:t>o</a:t>
            </a:r>
            <a:r>
              <a:rPr lang="es-AR" sz="2800" b="1" dirty="0" err="1">
                <a:solidFill>
                  <a:schemeClr val="tx1"/>
                </a:solidFill>
                <a:effectLst>
                  <a:outerShdw blurRad="38100" dist="19050" dir="2700000" algn="tl" rotWithShape="0">
                    <a:schemeClr val="dk1">
                      <a:alpha val="40000"/>
                    </a:schemeClr>
                  </a:outerShdw>
                </a:effectLst>
                <a:latin typeface="+mj-lt"/>
                <a:ea typeface="Open Sans" panose="020B0606030504020204" pitchFamily="34" charset="0"/>
                <a:cs typeface="Open Sans" panose="020B0606030504020204" pitchFamily="34" charset="0"/>
              </a:rPr>
              <a:t>n</a:t>
            </a:r>
            <a:r>
              <a:rPr lang="es-AR" sz="2800" b="1" dirty="0">
                <a:solidFill>
                  <a:schemeClr val="tx1"/>
                </a:solidFill>
                <a:effectLst>
                  <a:outerShdw blurRad="38100" dist="19050" dir="2700000" algn="tl" rotWithShape="0">
                    <a:schemeClr val="dk1">
                      <a:alpha val="40000"/>
                    </a:schemeClr>
                  </a:outerShdw>
                </a:effectLst>
                <a:latin typeface="+mj-lt"/>
                <a:ea typeface="Open Sans" panose="020B0606030504020204" pitchFamily="34" charset="0"/>
                <a:cs typeface="Open Sans" panose="020B0606030504020204" pitchFamily="34" charset="0"/>
              </a:rPr>
              <a:t> </a:t>
            </a:r>
            <a:r>
              <a:rPr lang="es-AR" sz="2800" b="1" dirty="0">
                <a:solidFill>
                  <a:schemeClr val="accent1"/>
                </a:solidFill>
                <a:effectLst>
                  <a:outerShdw blurRad="38100" dist="25400" dir="5400000" algn="ctr" rotWithShape="0">
                    <a:srgbClr val="6E747A">
                      <a:alpha val="43000"/>
                    </a:srgbClr>
                  </a:outerShdw>
                </a:effectLst>
                <a:latin typeface="+mj-lt"/>
                <a:ea typeface="Open Sans" panose="020B0606030504020204" pitchFamily="34" charset="0"/>
                <a:cs typeface="Open Sans" panose="020B0606030504020204" pitchFamily="34" charset="0"/>
              </a:rPr>
              <a:t>learning</a:t>
            </a:r>
          </a:p>
        </p:txBody>
      </p:sp>
      <p:grpSp>
        <p:nvGrpSpPr>
          <p:cNvPr id="48" name="Gráfico 87"/>
          <p:cNvGrpSpPr/>
          <p:nvPr/>
        </p:nvGrpSpPr>
        <p:grpSpPr>
          <a:xfrm>
            <a:off x="2939" y="5563842"/>
            <a:ext cx="2588314" cy="1294158"/>
            <a:chOff x="4271962" y="2519362"/>
            <a:chExt cx="3646169" cy="1823085"/>
          </a:xfrm>
          <a:noFill/>
        </p:grpSpPr>
        <p:sp>
          <p:nvSpPr>
            <p:cNvPr id="61" name="Forma libre: forma 60"/>
            <p:cNvSpPr/>
            <p:nvPr/>
          </p:nvSpPr>
          <p:spPr>
            <a:xfrm>
              <a:off x="4271962" y="2519362"/>
              <a:ext cx="3646169" cy="1823084"/>
            </a:xfrm>
            <a:custGeom>
              <a:avLst/>
              <a:gdLst>
                <a:gd name="connsiteX0" fmla="*/ 0 w 3646169"/>
                <a:gd name="connsiteY0" fmla="*/ 1823085 h 1823084"/>
                <a:gd name="connsiteX1" fmla="*/ 1823085 w 3646169"/>
                <a:gd name="connsiteY1" fmla="*/ 0 h 1823084"/>
                <a:gd name="connsiteX2" fmla="*/ 3646170 w 3646169"/>
                <a:gd name="connsiteY2" fmla="*/ 1823085 h 1823084"/>
              </a:gdLst>
              <a:ahLst/>
              <a:cxnLst>
                <a:cxn ang="0">
                  <a:pos x="connsiteX0" y="connsiteY0"/>
                </a:cxn>
                <a:cxn ang="0">
                  <a:pos x="connsiteX1" y="connsiteY1"/>
                </a:cxn>
                <a:cxn ang="0">
                  <a:pos x="connsiteX2" y="connsiteY2"/>
                </a:cxn>
              </a:cxnLst>
              <a:rect l="l" t="t" r="r" b="b"/>
              <a:pathLst>
                <a:path w="3646169" h="1823084">
                  <a:moveTo>
                    <a:pt x="0" y="1823085"/>
                  </a:moveTo>
                  <a:cubicBezTo>
                    <a:pt x="0" y="818198"/>
                    <a:pt x="818198" y="0"/>
                    <a:pt x="1823085" y="0"/>
                  </a:cubicBezTo>
                  <a:cubicBezTo>
                    <a:pt x="2827973" y="0"/>
                    <a:pt x="3646170" y="818198"/>
                    <a:pt x="3646170" y="1823085"/>
                  </a:cubicBezTo>
                </a:path>
              </a:pathLst>
            </a:custGeom>
            <a:grpFill/>
            <a:ln w="9525" cap="flat">
              <a:solidFill>
                <a:schemeClr val="accent2">
                  <a:lumMod val="40000"/>
                  <a:lumOff val="60000"/>
                </a:schemeClr>
              </a:solidFill>
              <a:prstDash val="solid"/>
              <a:miter/>
            </a:ln>
          </p:spPr>
          <p:txBody>
            <a:bodyPr rtlCol="0" anchor="ctr"/>
            <a:lstStyle/>
            <a:p>
              <a:endParaRPr lang="es-AR" dirty="0"/>
            </a:p>
          </p:txBody>
        </p:sp>
        <p:sp>
          <p:nvSpPr>
            <p:cNvPr id="62" name="Forma libre: forma 61"/>
            <p:cNvSpPr/>
            <p:nvPr/>
          </p:nvSpPr>
          <p:spPr>
            <a:xfrm>
              <a:off x="4330064" y="2577464"/>
              <a:ext cx="3529012" cy="1764982"/>
            </a:xfrm>
            <a:custGeom>
              <a:avLst/>
              <a:gdLst>
                <a:gd name="connsiteX0" fmla="*/ 0 w 3529012"/>
                <a:gd name="connsiteY0" fmla="*/ 1764983 h 1764982"/>
                <a:gd name="connsiteX1" fmla="*/ 1764983 w 3529012"/>
                <a:gd name="connsiteY1" fmla="*/ 0 h 1764982"/>
                <a:gd name="connsiteX2" fmla="*/ 3529013 w 3529012"/>
                <a:gd name="connsiteY2" fmla="*/ 1764030 h 1764982"/>
              </a:gdLst>
              <a:ahLst/>
              <a:cxnLst>
                <a:cxn ang="0">
                  <a:pos x="connsiteX0" y="connsiteY0"/>
                </a:cxn>
                <a:cxn ang="0">
                  <a:pos x="connsiteX1" y="connsiteY1"/>
                </a:cxn>
                <a:cxn ang="0">
                  <a:pos x="connsiteX2" y="connsiteY2"/>
                </a:cxn>
              </a:cxnLst>
              <a:rect l="l" t="t" r="r" b="b"/>
              <a:pathLst>
                <a:path w="3529012" h="1764982">
                  <a:moveTo>
                    <a:pt x="0" y="1764983"/>
                  </a:moveTo>
                  <a:cubicBezTo>
                    <a:pt x="0" y="791528"/>
                    <a:pt x="791528" y="0"/>
                    <a:pt x="1764983" y="0"/>
                  </a:cubicBezTo>
                  <a:cubicBezTo>
                    <a:pt x="2737485" y="0"/>
                    <a:pt x="3529013" y="791528"/>
                    <a:pt x="3529013" y="1764030"/>
                  </a:cubicBezTo>
                </a:path>
              </a:pathLst>
            </a:custGeom>
            <a:grpFill/>
            <a:ln w="9525" cap="flat">
              <a:solidFill>
                <a:schemeClr val="accent2">
                  <a:lumMod val="40000"/>
                  <a:lumOff val="60000"/>
                </a:schemeClr>
              </a:solidFill>
              <a:prstDash val="solid"/>
              <a:miter/>
            </a:ln>
          </p:spPr>
          <p:txBody>
            <a:bodyPr rtlCol="0" anchor="ctr"/>
            <a:lstStyle/>
            <a:p>
              <a:endParaRPr lang="es-AR" dirty="0"/>
            </a:p>
          </p:txBody>
        </p:sp>
        <p:sp>
          <p:nvSpPr>
            <p:cNvPr id="63" name="Forma libre: forma 62"/>
            <p:cNvSpPr/>
            <p:nvPr/>
          </p:nvSpPr>
          <p:spPr>
            <a:xfrm>
              <a:off x="4389120" y="2636520"/>
              <a:ext cx="3411854" cy="1705927"/>
            </a:xfrm>
            <a:custGeom>
              <a:avLst/>
              <a:gdLst>
                <a:gd name="connsiteX0" fmla="*/ 0 w 3411854"/>
                <a:gd name="connsiteY0" fmla="*/ 1705928 h 1705927"/>
                <a:gd name="connsiteX1" fmla="*/ 1705928 w 3411854"/>
                <a:gd name="connsiteY1" fmla="*/ 0 h 1705927"/>
                <a:gd name="connsiteX2" fmla="*/ 3411855 w 3411854"/>
                <a:gd name="connsiteY2" fmla="*/ 1705928 h 1705927"/>
              </a:gdLst>
              <a:ahLst/>
              <a:cxnLst>
                <a:cxn ang="0">
                  <a:pos x="connsiteX0" y="connsiteY0"/>
                </a:cxn>
                <a:cxn ang="0">
                  <a:pos x="connsiteX1" y="connsiteY1"/>
                </a:cxn>
                <a:cxn ang="0">
                  <a:pos x="connsiteX2" y="connsiteY2"/>
                </a:cxn>
              </a:cxnLst>
              <a:rect l="l" t="t" r="r" b="b"/>
              <a:pathLst>
                <a:path w="3411854" h="1705927">
                  <a:moveTo>
                    <a:pt x="0" y="1705928"/>
                  </a:moveTo>
                  <a:cubicBezTo>
                    <a:pt x="0" y="764858"/>
                    <a:pt x="764858" y="0"/>
                    <a:pt x="1705928" y="0"/>
                  </a:cubicBezTo>
                  <a:cubicBezTo>
                    <a:pt x="2646998" y="0"/>
                    <a:pt x="3411855" y="764858"/>
                    <a:pt x="3411855" y="1705928"/>
                  </a:cubicBezTo>
                </a:path>
              </a:pathLst>
            </a:custGeom>
            <a:grpFill/>
            <a:ln w="9525" cap="flat">
              <a:solidFill>
                <a:schemeClr val="accent2">
                  <a:lumMod val="40000"/>
                  <a:lumOff val="60000"/>
                </a:schemeClr>
              </a:solidFill>
              <a:prstDash val="solid"/>
              <a:miter/>
            </a:ln>
          </p:spPr>
          <p:txBody>
            <a:bodyPr rtlCol="0" anchor="ctr"/>
            <a:lstStyle/>
            <a:p>
              <a:endParaRPr lang="es-AR" dirty="0"/>
            </a:p>
          </p:txBody>
        </p:sp>
        <p:sp>
          <p:nvSpPr>
            <p:cNvPr id="64" name="Forma libre: forma 63"/>
            <p:cNvSpPr/>
            <p:nvPr/>
          </p:nvSpPr>
          <p:spPr>
            <a:xfrm>
              <a:off x="4447222" y="2695575"/>
              <a:ext cx="3293745" cy="1646872"/>
            </a:xfrm>
            <a:custGeom>
              <a:avLst/>
              <a:gdLst>
                <a:gd name="connsiteX0" fmla="*/ 0 w 3293745"/>
                <a:gd name="connsiteY0" fmla="*/ 1646873 h 1646872"/>
                <a:gd name="connsiteX1" fmla="*/ 1646873 w 3293745"/>
                <a:gd name="connsiteY1" fmla="*/ 0 h 1646872"/>
                <a:gd name="connsiteX2" fmla="*/ 3293745 w 3293745"/>
                <a:gd name="connsiteY2" fmla="*/ 1646873 h 1646872"/>
              </a:gdLst>
              <a:ahLst/>
              <a:cxnLst>
                <a:cxn ang="0">
                  <a:pos x="connsiteX0" y="connsiteY0"/>
                </a:cxn>
                <a:cxn ang="0">
                  <a:pos x="connsiteX1" y="connsiteY1"/>
                </a:cxn>
                <a:cxn ang="0">
                  <a:pos x="connsiteX2" y="connsiteY2"/>
                </a:cxn>
              </a:cxnLst>
              <a:rect l="l" t="t" r="r" b="b"/>
              <a:pathLst>
                <a:path w="3293745" h="1646872">
                  <a:moveTo>
                    <a:pt x="0" y="1646873"/>
                  </a:moveTo>
                  <a:cubicBezTo>
                    <a:pt x="0" y="738188"/>
                    <a:pt x="739140" y="0"/>
                    <a:pt x="1646873" y="0"/>
                  </a:cubicBezTo>
                  <a:cubicBezTo>
                    <a:pt x="2555558" y="0"/>
                    <a:pt x="3293745" y="739140"/>
                    <a:pt x="3293745" y="1646873"/>
                  </a:cubicBezTo>
                </a:path>
              </a:pathLst>
            </a:custGeom>
            <a:grpFill/>
            <a:ln w="9525" cap="flat">
              <a:solidFill>
                <a:schemeClr val="accent2">
                  <a:lumMod val="40000"/>
                  <a:lumOff val="60000"/>
                </a:schemeClr>
              </a:solidFill>
              <a:prstDash val="solid"/>
              <a:miter/>
            </a:ln>
          </p:spPr>
          <p:txBody>
            <a:bodyPr rtlCol="0" anchor="ctr"/>
            <a:lstStyle/>
            <a:p>
              <a:endParaRPr lang="es-AR" dirty="0"/>
            </a:p>
          </p:txBody>
        </p:sp>
        <p:sp>
          <p:nvSpPr>
            <p:cNvPr id="65" name="Forma libre: forma 64"/>
            <p:cNvSpPr/>
            <p:nvPr/>
          </p:nvSpPr>
          <p:spPr>
            <a:xfrm>
              <a:off x="4506277" y="2753677"/>
              <a:ext cx="3177540" cy="1588769"/>
            </a:xfrm>
            <a:custGeom>
              <a:avLst/>
              <a:gdLst>
                <a:gd name="connsiteX0" fmla="*/ 0 w 3177540"/>
                <a:gd name="connsiteY0" fmla="*/ 1588770 h 1588769"/>
                <a:gd name="connsiteX1" fmla="*/ 1588770 w 3177540"/>
                <a:gd name="connsiteY1" fmla="*/ 0 h 1588769"/>
                <a:gd name="connsiteX2" fmla="*/ 3177540 w 3177540"/>
                <a:gd name="connsiteY2" fmla="*/ 1588770 h 1588769"/>
              </a:gdLst>
              <a:ahLst/>
              <a:cxnLst>
                <a:cxn ang="0">
                  <a:pos x="connsiteX0" y="connsiteY0"/>
                </a:cxn>
                <a:cxn ang="0">
                  <a:pos x="connsiteX1" y="connsiteY1"/>
                </a:cxn>
                <a:cxn ang="0">
                  <a:pos x="connsiteX2" y="connsiteY2"/>
                </a:cxn>
              </a:cxnLst>
              <a:rect l="l" t="t" r="r" b="b"/>
              <a:pathLst>
                <a:path w="3177540" h="1588769">
                  <a:moveTo>
                    <a:pt x="0" y="1588770"/>
                  </a:moveTo>
                  <a:cubicBezTo>
                    <a:pt x="0" y="712470"/>
                    <a:pt x="712470" y="0"/>
                    <a:pt x="1588770" y="0"/>
                  </a:cubicBezTo>
                  <a:cubicBezTo>
                    <a:pt x="2465070" y="0"/>
                    <a:pt x="3177540" y="712470"/>
                    <a:pt x="3177540" y="1588770"/>
                  </a:cubicBezTo>
                </a:path>
              </a:pathLst>
            </a:custGeom>
            <a:grpFill/>
            <a:ln w="9525" cap="flat">
              <a:solidFill>
                <a:schemeClr val="accent2">
                  <a:lumMod val="40000"/>
                  <a:lumOff val="60000"/>
                </a:schemeClr>
              </a:solidFill>
              <a:prstDash val="solid"/>
              <a:miter/>
            </a:ln>
          </p:spPr>
          <p:txBody>
            <a:bodyPr rtlCol="0" anchor="ctr"/>
            <a:lstStyle/>
            <a:p>
              <a:endParaRPr lang="es-AR" dirty="0"/>
            </a:p>
          </p:txBody>
        </p:sp>
        <p:sp>
          <p:nvSpPr>
            <p:cNvPr id="66" name="Forma libre: forma 65"/>
            <p:cNvSpPr/>
            <p:nvPr/>
          </p:nvSpPr>
          <p:spPr>
            <a:xfrm>
              <a:off x="4564379" y="2811781"/>
              <a:ext cx="3061336" cy="1530666"/>
            </a:xfrm>
            <a:custGeom>
              <a:avLst/>
              <a:gdLst>
                <a:gd name="connsiteX0" fmla="*/ 0 w 3061335"/>
                <a:gd name="connsiteY0" fmla="*/ 1530667 h 1530667"/>
                <a:gd name="connsiteX1" fmla="*/ 1530667 w 3061335"/>
                <a:gd name="connsiteY1" fmla="*/ 0 h 1530667"/>
                <a:gd name="connsiteX2" fmla="*/ 3061335 w 3061335"/>
                <a:gd name="connsiteY2" fmla="*/ 1530667 h 1530667"/>
              </a:gdLst>
              <a:ahLst/>
              <a:cxnLst>
                <a:cxn ang="0">
                  <a:pos x="connsiteX0" y="connsiteY0"/>
                </a:cxn>
                <a:cxn ang="0">
                  <a:pos x="connsiteX1" y="connsiteY1"/>
                </a:cxn>
                <a:cxn ang="0">
                  <a:pos x="connsiteX2" y="connsiteY2"/>
                </a:cxn>
              </a:cxnLst>
              <a:rect l="l" t="t" r="r" b="b"/>
              <a:pathLst>
                <a:path w="3061335" h="1530667">
                  <a:moveTo>
                    <a:pt x="0" y="1530667"/>
                  </a:moveTo>
                  <a:cubicBezTo>
                    <a:pt x="0" y="686753"/>
                    <a:pt x="686753" y="0"/>
                    <a:pt x="1530667" y="0"/>
                  </a:cubicBezTo>
                  <a:cubicBezTo>
                    <a:pt x="2374583" y="0"/>
                    <a:pt x="3061335" y="686753"/>
                    <a:pt x="3061335" y="1530667"/>
                  </a:cubicBezTo>
                </a:path>
              </a:pathLst>
            </a:custGeom>
            <a:grpFill/>
            <a:ln w="9525" cap="flat">
              <a:solidFill>
                <a:schemeClr val="accent2">
                  <a:lumMod val="40000"/>
                  <a:lumOff val="60000"/>
                </a:schemeClr>
              </a:solidFill>
              <a:prstDash val="solid"/>
              <a:miter/>
            </a:ln>
          </p:spPr>
          <p:txBody>
            <a:bodyPr rtlCol="0" anchor="ctr"/>
            <a:lstStyle/>
            <a:p>
              <a:endParaRPr lang="es-AR" dirty="0"/>
            </a:p>
          </p:txBody>
        </p:sp>
        <p:sp>
          <p:nvSpPr>
            <p:cNvPr id="67" name="Forma libre: forma 66"/>
            <p:cNvSpPr/>
            <p:nvPr/>
          </p:nvSpPr>
          <p:spPr>
            <a:xfrm>
              <a:off x="4623435" y="2870835"/>
              <a:ext cx="2943224" cy="1471612"/>
            </a:xfrm>
            <a:custGeom>
              <a:avLst/>
              <a:gdLst>
                <a:gd name="connsiteX0" fmla="*/ 0 w 2943224"/>
                <a:gd name="connsiteY0" fmla="*/ 1471612 h 1471612"/>
                <a:gd name="connsiteX1" fmla="*/ 1471612 w 2943224"/>
                <a:gd name="connsiteY1" fmla="*/ 0 h 1471612"/>
                <a:gd name="connsiteX2" fmla="*/ 2943225 w 2943224"/>
                <a:gd name="connsiteY2" fmla="*/ 1471612 h 1471612"/>
              </a:gdLst>
              <a:ahLst/>
              <a:cxnLst>
                <a:cxn ang="0">
                  <a:pos x="connsiteX0" y="connsiteY0"/>
                </a:cxn>
                <a:cxn ang="0">
                  <a:pos x="connsiteX1" y="connsiteY1"/>
                </a:cxn>
                <a:cxn ang="0">
                  <a:pos x="connsiteX2" y="connsiteY2"/>
                </a:cxn>
              </a:cxnLst>
              <a:rect l="l" t="t" r="r" b="b"/>
              <a:pathLst>
                <a:path w="2943224" h="1471612">
                  <a:moveTo>
                    <a:pt x="0" y="1471612"/>
                  </a:moveTo>
                  <a:cubicBezTo>
                    <a:pt x="0" y="660082"/>
                    <a:pt x="660082" y="0"/>
                    <a:pt x="1471612" y="0"/>
                  </a:cubicBezTo>
                  <a:cubicBezTo>
                    <a:pt x="2283143" y="0"/>
                    <a:pt x="2943225" y="660082"/>
                    <a:pt x="2943225" y="1471612"/>
                  </a:cubicBezTo>
                </a:path>
              </a:pathLst>
            </a:custGeom>
            <a:grpFill/>
            <a:ln w="9525" cap="flat">
              <a:solidFill>
                <a:schemeClr val="accent2">
                  <a:lumMod val="40000"/>
                  <a:lumOff val="60000"/>
                </a:schemeClr>
              </a:solidFill>
              <a:prstDash val="solid"/>
              <a:miter/>
            </a:ln>
          </p:spPr>
          <p:txBody>
            <a:bodyPr rtlCol="0" anchor="ctr"/>
            <a:lstStyle/>
            <a:p>
              <a:endParaRPr lang="es-AR" dirty="0"/>
            </a:p>
          </p:txBody>
        </p:sp>
        <p:sp>
          <p:nvSpPr>
            <p:cNvPr id="68" name="Forma libre: forma 67"/>
            <p:cNvSpPr/>
            <p:nvPr/>
          </p:nvSpPr>
          <p:spPr>
            <a:xfrm>
              <a:off x="4681537" y="2928937"/>
              <a:ext cx="2827019" cy="1413509"/>
            </a:xfrm>
            <a:custGeom>
              <a:avLst/>
              <a:gdLst>
                <a:gd name="connsiteX0" fmla="*/ 0 w 2827019"/>
                <a:gd name="connsiteY0" fmla="*/ 1413510 h 1413509"/>
                <a:gd name="connsiteX1" fmla="*/ 1413510 w 2827019"/>
                <a:gd name="connsiteY1" fmla="*/ 0 h 1413509"/>
                <a:gd name="connsiteX2" fmla="*/ 2827020 w 2827019"/>
                <a:gd name="connsiteY2" fmla="*/ 1413510 h 1413509"/>
              </a:gdLst>
              <a:ahLst/>
              <a:cxnLst>
                <a:cxn ang="0">
                  <a:pos x="connsiteX0" y="connsiteY0"/>
                </a:cxn>
                <a:cxn ang="0">
                  <a:pos x="connsiteX1" y="connsiteY1"/>
                </a:cxn>
                <a:cxn ang="0">
                  <a:pos x="connsiteX2" y="connsiteY2"/>
                </a:cxn>
              </a:cxnLst>
              <a:rect l="l" t="t" r="r" b="b"/>
              <a:pathLst>
                <a:path w="2827019" h="1413509">
                  <a:moveTo>
                    <a:pt x="0" y="1413510"/>
                  </a:moveTo>
                  <a:cubicBezTo>
                    <a:pt x="0" y="634365"/>
                    <a:pt x="634365" y="0"/>
                    <a:pt x="1413510" y="0"/>
                  </a:cubicBezTo>
                  <a:cubicBezTo>
                    <a:pt x="2192655" y="0"/>
                    <a:pt x="2827020" y="634365"/>
                    <a:pt x="2827020" y="1413510"/>
                  </a:cubicBezTo>
                </a:path>
              </a:pathLst>
            </a:custGeom>
            <a:grpFill/>
            <a:ln w="9525" cap="flat">
              <a:solidFill>
                <a:schemeClr val="accent2">
                  <a:lumMod val="40000"/>
                  <a:lumOff val="60000"/>
                </a:schemeClr>
              </a:solidFill>
              <a:prstDash val="solid"/>
              <a:miter/>
            </a:ln>
          </p:spPr>
          <p:txBody>
            <a:bodyPr rtlCol="0" anchor="ctr"/>
            <a:lstStyle/>
            <a:p>
              <a:endParaRPr lang="es-AR" dirty="0"/>
            </a:p>
          </p:txBody>
        </p:sp>
        <p:sp>
          <p:nvSpPr>
            <p:cNvPr id="69" name="Forma libre: forma 68"/>
            <p:cNvSpPr/>
            <p:nvPr/>
          </p:nvSpPr>
          <p:spPr>
            <a:xfrm>
              <a:off x="4740592" y="2987992"/>
              <a:ext cx="2708910" cy="1354454"/>
            </a:xfrm>
            <a:custGeom>
              <a:avLst/>
              <a:gdLst>
                <a:gd name="connsiteX0" fmla="*/ 0 w 2708910"/>
                <a:gd name="connsiteY0" fmla="*/ 1354455 h 1354454"/>
                <a:gd name="connsiteX1" fmla="*/ 1354455 w 2708910"/>
                <a:gd name="connsiteY1" fmla="*/ 0 h 1354454"/>
                <a:gd name="connsiteX2" fmla="*/ 2708910 w 2708910"/>
                <a:gd name="connsiteY2" fmla="*/ 1354455 h 1354454"/>
              </a:gdLst>
              <a:ahLst/>
              <a:cxnLst>
                <a:cxn ang="0">
                  <a:pos x="connsiteX0" y="connsiteY0"/>
                </a:cxn>
                <a:cxn ang="0">
                  <a:pos x="connsiteX1" y="connsiteY1"/>
                </a:cxn>
                <a:cxn ang="0">
                  <a:pos x="connsiteX2" y="connsiteY2"/>
                </a:cxn>
              </a:cxnLst>
              <a:rect l="l" t="t" r="r" b="b"/>
              <a:pathLst>
                <a:path w="2708910" h="1354454">
                  <a:moveTo>
                    <a:pt x="0" y="1354455"/>
                  </a:moveTo>
                  <a:cubicBezTo>
                    <a:pt x="0" y="607695"/>
                    <a:pt x="607695" y="0"/>
                    <a:pt x="1354455" y="0"/>
                  </a:cubicBezTo>
                  <a:cubicBezTo>
                    <a:pt x="2101215" y="0"/>
                    <a:pt x="2708910" y="607695"/>
                    <a:pt x="2708910" y="1354455"/>
                  </a:cubicBezTo>
                </a:path>
              </a:pathLst>
            </a:custGeom>
            <a:grpFill/>
            <a:ln w="9525" cap="flat">
              <a:solidFill>
                <a:schemeClr val="accent2">
                  <a:lumMod val="40000"/>
                  <a:lumOff val="60000"/>
                </a:schemeClr>
              </a:solidFill>
              <a:prstDash val="solid"/>
              <a:miter/>
            </a:ln>
          </p:spPr>
          <p:txBody>
            <a:bodyPr rtlCol="0" anchor="ctr"/>
            <a:lstStyle/>
            <a:p>
              <a:endParaRPr lang="es-AR" dirty="0"/>
            </a:p>
          </p:txBody>
        </p:sp>
        <p:sp>
          <p:nvSpPr>
            <p:cNvPr id="70" name="Forma libre: forma 69"/>
            <p:cNvSpPr/>
            <p:nvPr/>
          </p:nvSpPr>
          <p:spPr>
            <a:xfrm>
              <a:off x="4798694" y="3046094"/>
              <a:ext cx="2592705" cy="1296352"/>
            </a:xfrm>
            <a:custGeom>
              <a:avLst/>
              <a:gdLst>
                <a:gd name="connsiteX0" fmla="*/ 0 w 2592705"/>
                <a:gd name="connsiteY0" fmla="*/ 1296353 h 1296352"/>
                <a:gd name="connsiteX1" fmla="*/ 1296353 w 2592705"/>
                <a:gd name="connsiteY1" fmla="*/ 0 h 1296352"/>
                <a:gd name="connsiteX2" fmla="*/ 2592705 w 2592705"/>
                <a:gd name="connsiteY2" fmla="*/ 1296353 h 1296352"/>
              </a:gdLst>
              <a:ahLst/>
              <a:cxnLst>
                <a:cxn ang="0">
                  <a:pos x="connsiteX0" y="connsiteY0"/>
                </a:cxn>
                <a:cxn ang="0">
                  <a:pos x="connsiteX1" y="connsiteY1"/>
                </a:cxn>
                <a:cxn ang="0">
                  <a:pos x="connsiteX2" y="connsiteY2"/>
                </a:cxn>
              </a:cxnLst>
              <a:rect l="l" t="t" r="r" b="b"/>
              <a:pathLst>
                <a:path w="2592705" h="1296352">
                  <a:moveTo>
                    <a:pt x="0" y="1296353"/>
                  </a:moveTo>
                  <a:cubicBezTo>
                    <a:pt x="0" y="581978"/>
                    <a:pt x="581025" y="0"/>
                    <a:pt x="1296353" y="0"/>
                  </a:cubicBezTo>
                  <a:cubicBezTo>
                    <a:pt x="2011680" y="0"/>
                    <a:pt x="2592705" y="581025"/>
                    <a:pt x="2592705" y="1296353"/>
                  </a:cubicBezTo>
                </a:path>
              </a:pathLst>
            </a:custGeom>
            <a:grpFill/>
            <a:ln w="9525" cap="flat">
              <a:solidFill>
                <a:schemeClr val="accent2">
                  <a:lumMod val="40000"/>
                  <a:lumOff val="60000"/>
                </a:schemeClr>
              </a:solidFill>
              <a:prstDash val="solid"/>
              <a:miter/>
            </a:ln>
          </p:spPr>
          <p:txBody>
            <a:bodyPr rtlCol="0" anchor="ctr"/>
            <a:lstStyle/>
            <a:p>
              <a:endParaRPr lang="es-AR" dirty="0"/>
            </a:p>
          </p:txBody>
        </p:sp>
        <p:sp>
          <p:nvSpPr>
            <p:cNvPr id="71" name="Forma libre: forma 70"/>
            <p:cNvSpPr/>
            <p:nvPr/>
          </p:nvSpPr>
          <p:spPr>
            <a:xfrm>
              <a:off x="4857750" y="3105150"/>
              <a:ext cx="2474594" cy="1237297"/>
            </a:xfrm>
            <a:custGeom>
              <a:avLst/>
              <a:gdLst>
                <a:gd name="connsiteX0" fmla="*/ 0 w 2474594"/>
                <a:gd name="connsiteY0" fmla="*/ 1237298 h 1237297"/>
                <a:gd name="connsiteX1" fmla="*/ 1237298 w 2474594"/>
                <a:gd name="connsiteY1" fmla="*/ 0 h 1237297"/>
                <a:gd name="connsiteX2" fmla="*/ 2474595 w 2474594"/>
                <a:gd name="connsiteY2" fmla="*/ 1237298 h 1237297"/>
              </a:gdLst>
              <a:ahLst/>
              <a:cxnLst>
                <a:cxn ang="0">
                  <a:pos x="connsiteX0" y="connsiteY0"/>
                </a:cxn>
                <a:cxn ang="0">
                  <a:pos x="connsiteX1" y="connsiteY1"/>
                </a:cxn>
                <a:cxn ang="0">
                  <a:pos x="connsiteX2" y="connsiteY2"/>
                </a:cxn>
              </a:cxnLst>
              <a:rect l="l" t="t" r="r" b="b"/>
              <a:pathLst>
                <a:path w="2474594" h="1237297">
                  <a:moveTo>
                    <a:pt x="0" y="1237298"/>
                  </a:moveTo>
                  <a:cubicBezTo>
                    <a:pt x="0" y="553403"/>
                    <a:pt x="553403" y="0"/>
                    <a:pt x="1237298" y="0"/>
                  </a:cubicBezTo>
                  <a:cubicBezTo>
                    <a:pt x="1921193" y="0"/>
                    <a:pt x="2474595" y="554355"/>
                    <a:pt x="2474595" y="1237298"/>
                  </a:cubicBezTo>
                </a:path>
              </a:pathLst>
            </a:custGeom>
            <a:grpFill/>
            <a:ln w="9525" cap="flat">
              <a:solidFill>
                <a:schemeClr val="accent2">
                  <a:lumMod val="40000"/>
                  <a:lumOff val="60000"/>
                </a:schemeClr>
              </a:solidFill>
              <a:prstDash val="solid"/>
              <a:miter/>
            </a:ln>
          </p:spPr>
          <p:txBody>
            <a:bodyPr rtlCol="0" anchor="ctr"/>
            <a:lstStyle/>
            <a:p>
              <a:endParaRPr lang="es-AR" dirty="0"/>
            </a:p>
          </p:txBody>
        </p:sp>
      </p:grpSp>
      <p:grpSp>
        <p:nvGrpSpPr>
          <p:cNvPr id="75" name="Grupo 74"/>
          <p:cNvGrpSpPr/>
          <p:nvPr/>
        </p:nvGrpSpPr>
        <p:grpSpPr>
          <a:xfrm>
            <a:off x="10073828" y="4855702"/>
            <a:ext cx="2118172" cy="2002298"/>
            <a:chOff x="10748008" y="5493002"/>
            <a:chExt cx="1443991" cy="1364998"/>
          </a:xfrm>
        </p:grpSpPr>
        <p:sp>
          <p:nvSpPr>
            <p:cNvPr id="33" name="Forma libre: forma 32"/>
            <p:cNvSpPr/>
            <p:nvPr/>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grpSp>
          <p:nvGrpSpPr>
            <p:cNvPr id="34" name="Gráfico 73"/>
            <p:cNvGrpSpPr/>
            <p:nvPr/>
          </p:nvGrpSpPr>
          <p:grpSpPr>
            <a:xfrm>
              <a:off x="10748008" y="5493002"/>
              <a:ext cx="1443991" cy="1364998"/>
              <a:chOff x="7666726" y="4253229"/>
              <a:chExt cx="2176462" cy="2057400"/>
            </a:xfrm>
            <a:solidFill>
              <a:srgbClr val="658DC5"/>
            </a:solidFill>
          </p:grpSpPr>
          <p:sp>
            <p:nvSpPr>
              <p:cNvPr id="35" name="Forma libre: forma 34"/>
              <p:cNvSpPr/>
              <p:nvPr/>
            </p:nvSpPr>
            <p:spPr>
              <a:xfrm>
                <a:off x="8047726" y="4634229"/>
                <a:ext cx="1794509" cy="1675447"/>
              </a:xfrm>
              <a:custGeom>
                <a:avLst/>
                <a:gdLst>
                  <a:gd name="connsiteX0" fmla="*/ 9525 w 1794509"/>
                  <a:gd name="connsiteY0" fmla="*/ 918210 h 1675447"/>
                  <a:gd name="connsiteX1" fmla="*/ 918210 w 1794509"/>
                  <a:gd name="connsiteY1" fmla="*/ 9525 h 1675447"/>
                  <a:gd name="connsiteX2" fmla="*/ 1794510 w 1794509"/>
                  <a:gd name="connsiteY2" fmla="*/ 677228 h 1675447"/>
                  <a:gd name="connsiteX3" fmla="*/ 1794510 w 1794509"/>
                  <a:gd name="connsiteY3" fmla="*/ 643890 h 1675447"/>
                  <a:gd name="connsiteX4" fmla="*/ 918210 w 1794509"/>
                  <a:gd name="connsiteY4" fmla="*/ 0 h 1675447"/>
                  <a:gd name="connsiteX5" fmla="*/ 0 w 1794509"/>
                  <a:gd name="connsiteY5" fmla="*/ 918210 h 1675447"/>
                  <a:gd name="connsiteX6" fmla="*/ 400050 w 1794509"/>
                  <a:gd name="connsiteY6" fmla="*/ 1675448 h 1675447"/>
                  <a:gd name="connsiteX7" fmla="*/ 417195 w 1794509"/>
                  <a:gd name="connsiteY7" fmla="*/ 1675448 h 1675447"/>
                  <a:gd name="connsiteX8" fmla="*/ 9525 w 1794509"/>
                  <a:gd name="connsiteY8" fmla="*/ 918210 h 167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4509" h="1675447">
                    <a:moveTo>
                      <a:pt x="9525" y="918210"/>
                    </a:moveTo>
                    <a:cubicBezTo>
                      <a:pt x="9525" y="417195"/>
                      <a:pt x="417195" y="9525"/>
                      <a:pt x="918210" y="9525"/>
                    </a:cubicBezTo>
                    <a:cubicBezTo>
                      <a:pt x="1336358" y="9525"/>
                      <a:pt x="1688783" y="292417"/>
                      <a:pt x="1794510" y="677228"/>
                    </a:cubicBezTo>
                    <a:lnTo>
                      <a:pt x="1794510" y="643890"/>
                    </a:lnTo>
                    <a:cubicBezTo>
                      <a:pt x="1677353" y="271463"/>
                      <a:pt x="1328738" y="0"/>
                      <a:pt x="918210" y="0"/>
                    </a:cubicBezTo>
                    <a:cubicBezTo>
                      <a:pt x="412433" y="0"/>
                      <a:pt x="0" y="412433"/>
                      <a:pt x="0" y="918210"/>
                    </a:cubicBezTo>
                    <a:cubicBezTo>
                      <a:pt x="0" y="1232535"/>
                      <a:pt x="158115" y="1509713"/>
                      <a:pt x="400050" y="1675448"/>
                    </a:cubicBezTo>
                    <a:lnTo>
                      <a:pt x="417195" y="1675448"/>
                    </a:lnTo>
                    <a:cubicBezTo>
                      <a:pt x="171450" y="1513523"/>
                      <a:pt x="9525" y="1234440"/>
                      <a:pt x="9525" y="918210"/>
                    </a:cubicBezTo>
                    <a:close/>
                  </a:path>
                </a:pathLst>
              </a:custGeom>
              <a:solidFill>
                <a:srgbClr val="658DC5"/>
              </a:solidFill>
              <a:ln w="9525" cap="flat">
                <a:noFill/>
                <a:prstDash val="solid"/>
                <a:miter/>
              </a:ln>
            </p:spPr>
            <p:txBody>
              <a:bodyPr rtlCol="0" anchor="ctr"/>
              <a:lstStyle/>
              <a:p>
                <a:endParaRPr lang="es-AR" dirty="0"/>
              </a:p>
            </p:txBody>
          </p:sp>
          <p:sp>
            <p:nvSpPr>
              <p:cNvPr id="36" name="Forma libre: forma 35"/>
              <p:cNvSpPr/>
              <p:nvPr/>
            </p:nvSpPr>
            <p:spPr>
              <a:xfrm>
                <a:off x="8333476" y="4919979"/>
                <a:ext cx="1264920" cy="1264920"/>
              </a:xfrm>
              <a:custGeom>
                <a:avLst/>
                <a:gdLst>
                  <a:gd name="connsiteX0" fmla="*/ 632460 w 1264920"/>
                  <a:gd name="connsiteY0" fmla="*/ 0 h 1264920"/>
                  <a:gd name="connsiteX1" fmla="*/ 0 w 1264920"/>
                  <a:gd name="connsiteY1" fmla="*/ 632460 h 1264920"/>
                  <a:gd name="connsiteX2" fmla="*/ 632460 w 1264920"/>
                  <a:gd name="connsiteY2" fmla="*/ 1264920 h 1264920"/>
                  <a:gd name="connsiteX3" fmla="*/ 1264920 w 1264920"/>
                  <a:gd name="connsiteY3" fmla="*/ 632460 h 1264920"/>
                  <a:gd name="connsiteX4" fmla="*/ 632460 w 1264920"/>
                  <a:gd name="connsiteY4" fmla="*/ 0 h 1264920"/>
                  <a:gd name="connsiteX5" fmla="*/ 632460 w 1264920"/>
                  <a:gd name="connsiteY5" fmla="*/ 1256348 h 1264920"/>
                  <a:gd name="connsiteX6" fmla="*/ 9525 w 1264920"/>
                  <a:gd name="connsiteY6" fmla="*/ 633413 h 1264920"/>
                  <a:gd name="connsiteX7" fmla="*/ 632460 w 1264920"/>
                  <a:gd name="connsiteY7" fmla="*/ 9525 h 1264920"/>
                  <a:gd name="connsiteX8" fmla="*/ 1255395 w 1264920"/>
                  <a:gd name="connsiteY8" fmla="*/ 632460 h 1264920"/>
                  <a:gd name="connsiteX9" fmla="*/ 632460 w 1264920"/>
                  <a:gd name="connsiteY9" fmla="*/ 1256348 h 126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920" h="1264920">
                    <a:moveTo>
                      <a:pt x="632460" y="0"/>
                    </a:moveTo>
                    <a:cubicBezTo>
                      <a:pt x="283845" y="0"/>
                      <a:pt x="0" y="283845"/>
                      <a:pt x="0" y="632460"/>
                    </a:cubicBezTo>
                    <a:cubicBezTo>
                      <a:pt x="0" y="981075"/>
                      <a:pt x="283845" y="1264920"/>
                      <a:pt x="632460" y="1264920"/>
                    </a:cubicBezTo>
                    <a:cubicBezTo>
                      <a:pt x="981075" y="1264920"/>
                      <a:pt x="1264920" y="981075"/>
                      <a:pt x="1264920" y="632460"/>
                    </a:cubicBezTo>
                    <a:cubicBezTo>
                      <a:pt x="1264920" y="283845"/>
                      <a:pt x="982028" y="0"/>
                      <a:pt x="632460" y="0"/>
                    </a:cubicBezTo>
                    <a:close/>
                    <a:moveTo>
                      <a:pt x="632460" y="1256348"/>
                    </a:moveTo>
                    <a:cubicBezTo>
                      <a:pt x="288608" y="1256348"/>
                      <a:pt x="9525" y="976313"/>
                      <a:pt x="9525" y="633413"/>
                    </a:cubicBezTo>
                    <a:cubicBezTo>
                      <a:pt x="9525" y="290513"/>
                      <a:pt x="289560" y="9525"/>
                      <a:pt x="632460" y="9525"/>
                    </a:cubicBezTo>
                    <a:cubicBezTo>
                      <a:pt x="975360" y="9525"/>
                      <a:pt x="1255395" y="289560"/>
                      <a:pt x="1255395" y="632460"/>
                    </a:cubicBezTo>
                    <a:cubicBezTo>
                      <a:pt x="1255395" y="975360"/>
                      <a:pt x="976313" y="1256348"/>
                      <a:pt x="632460" y="1256348"/>
                    </a:cubicBezTo>
                    <a:close/>
                  </a:path>
                </a:pathLst>
              </a:custGeom>
              <a:solidFill>
                <a:srgbClr val="658DC5"/>
              </a:solidFill>
              <a:ln w="9525" cap="flat">
                <a:noFill/>
                <a:prstDash val="solid"/>
                <a:miter/>
              </a:ln>
            </p:spPr>
            <p:txBody>
              <a:bodyPr rtlCol="0" anchor="ctr"/>
              <a:lstStyle/>
              <a:p>
                <a:endParaRPr lang="es-AR" dirty="0"/>
              </a:p>
            </p:txBody>
          </p:sp>
          <p:sp>
            <p:nvSpPr>
              <p:cNvPr id="37" name="Forma libre: forma 36"/>
              <p:cNvSpPr/>
              <p:nvPr/>
            </p:nvSpPr>
            <p:spPr>
              <a:xfrm>
                <a:off x="8142976" y="4729479"/>
                <a:ext cx="1646872" cy="1580197"/>
              </a:xfrm>
              <a:custGeom>
                <a:avLst/>
                <a:gdLst>
                  <a:gd name="connsiteX0" fmla="*/ 1646873 w 1646872"/>
                  <a:gd name="connsiteY0" fmla="*/ 822960 h 1580197"/>
                  <a:gd name="connsiteX1" fmla="*/ 823913 w 1646872"/>
                  <a:gd name="connsiteY1" fmla="*/ 0 h 1580197"/>
                  <a:gd name="connsiteX2" fmla="*/ 0 w 1646872"/>
                  <a:gd name="connsiteY2" fmla="*/ 822960 h 1580197"/>
                  <a:gd name="connsiteX3" fmla="*/ 501015 w 1646872"/>
                  <a:gd name="connsiteY3" fmla="*/ 1580198 h 1580197"/>
                  <a:gd name="connsiteX4" fmla="*/ 526733 w 1646872"/>
                  <a:gd name="connsiteY4" fmla="*/ 1580198 h 1580197"/>
                  <a:gd name="connsiteX5" fmla="*/ 9525 w 1646872"/>
                  <a:gd name="connsiteY5" fmla="*/ 822960 h 1580197"/>
                  <a:gd name="connsiteX6" fmla="*/ 822960 w 1646872"/>
                  <a:gd name="connsiteY6" fmla="*/ 9525 h 1580197"/>
                  <a:gd name="connsiteX7" fmla="*/ 1636395 w 1646872"/>
                  <a:gd name="connsiteY7" fmla="*/ 822960 h 1580197"/>
                  <a:gd name="connsiteX8" fmla="*/ 1119188 w 1646872"/>
                  <a:gd name="connsiteY8" fmla="*/ 1580198 h 1580197"/>
                  <a:gd name="connsiteX9" fmla="*/ 1144905 w 1646872"/>
                  <a:gd name="connsiteY9" fmla="*/ 1580198 h 1580197"/>
                  <a:gd name="connsiteX10" fmla="*/ 1646873 w 1646872"/>
                  <a:gd name="connsiteY10" fmla="*/ 82296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6872" h="1580197">
                    <a:moveTo>
                      <a:pt x="1646873" y="822960"/>
                    </a:moveTo>
                    <a:cubicBezTo>
                      <a:pt x="1646873" y="368617"/>
                      <a:pt x="1277303" y="0"/>
                      <a:pt x="823913" y="0"/>
                    </a:cubicBezTo>
                    <a:cubicBezTo>
                      <a:pt x="370523" y="0"/>
                      <a:pt x="0" y="369570"/>
                      <a:pt x="0" y="822960"/>
                    </a:cubicBezTo>
                    <a:cubicBezTo>
                      <a:pt x="0" y="1163003"/>
                      <a:pt x="206692" y="1455420"/>
                      <a:pt x="501015" y="1580198"/>
                    </a:cubicBezTo>
                    <a:lnTo>
                      <a:pt x="526733" y="1580198"/>
                    </a:lnTo>
                    <a:cubicBezTo>
                      <a:pt x="224790" y="1462088"/>
                      <a:pt x="9525" y="1167765"/>
                      <a:pt x="9525" y="822960"/>
                    </a:cubicBezTo>
                    <a:cubicBezTo>
                      <a:pt x="9525" y="374333"/>
                      <a:pt x="374333" y="9525"/>
                      <a:pt x="822960" y="9525"/>
                    </a:cubicBezTo>
                    <a:cubicBezTo>
                      <a:pt x="1271588" y="9525"/>
                      <a:pt x="1636395" y="374333"/>
                      <a:pt x="1636395" y="822960"/>
                    </a:cubicBezTo>
                    <a:cubicBezTo>
                      <a:pt x="1636395" y="1166813"/>
                      <a:pt x="1421130" y="1462088"/>
                      <a:pt x="1119188" y="1580198"/>
                    </a:cubicBezTo>
                    <a:lnTo>
                      <a:pt x="1144905" y="1580198"/>
                    </a:lnTo>
                    <a:cubicBezTo>
                      <a:pt x="1439228" y="1455420"/>
                      <a:pt x="1646873" y="1163003"/>
                      <a:pt x="1646873" y="822960"/>
                    </a:cubicBezTo>
                    <a:close/>
                  </a:path>
                </a:pathLst>
              </a:custGeom>
              <a:solidFill>
                <a:srgbClr val="658DC5"/>
              </a:solidFill>
              <a:ln w="9525" cap="flat">
                <a:noFill/>
                <a:prstDash val="solid"/>
                <a:miter/>
              </a:ln>
            </p:spPr>
            <p:txBody>
              <a:bodyPr rtlCol="0" anchor="ctr"/>
              <a:lstStyle/>
              <a:p>
                <a:endParaRPr lang="es-AR" dirty="0"/>
              </a:p>
            </p:txBody>
          </p:sp>
          <p:sp>
            <p:nvSpPr>
              <p:cNvPr id="38" name="Forma libre: forma 37"/>
              <p:cNvSpPr/>
              <p:nvPr/>
            </p:nvSpPr>
            <p:spPr>
              <a:xfrm>
                <a:off x="7952476" y="4538979"/>
                <a:ext cx="1889759" cy="1770697"/>
              </a:xfrm>
              <a:custGeom>
                <a:avLst/>
                <a:gdLst>
                  <a:gd name="connsiteX0" fmla="*/ 9525 w 1889759"/>
                  <a:gd name="connsiteY0" fmla="*/ 1013460 h 1770697"/>
                  <a:gd name="connsiteX1" fmla="*/ 1013460 w 1889759"/>
                  <a:gd name="connsiteY1" fmla="*/ 9525 h 1770697"/>
                  <a:gd name="connsiteX2" fmla="*/ 1889760 w 1889759"/>
                  <a:gd name="connsiteY2" fmla="*/ 523875 h 1770697"/>
                  <a:gd name="connsiteX3" fmla="*/ 1889760 w 1889759"/>
                  <a:gd name="connsiteY3" fmla="*/ 504825 h 1770697"/>
                  <a:gd name="connsiteX4" fmla="*/ 1013460 w 1889759"/>
                  <a:gd name="connsiteY4" fmla="*/ 0 h 1770697"/>
                  <a:gd name="connsiteX5" fmla="*/ 0 w 1889759"/>
                  <a:gd name="connsiteY5" fmla="*/ 1013460 h 1770697"/>
                  <a:gd name="connsiteX6" fmla="*/ 340995 w 1889759"/>
                  <a:gd name="connsiteY6" fmla="*/ 1770698 h 1770697"/>
                  <a:gd name="connsiteX7" fmla="*/ 355283 w 1889759"/>
                  <a:gd name="connsiteY7" fmla="*/ 1770698 h 1770697"/>
                  <a:gd name="connsiteX8" fmla="*/ 9525 w 1889759"/>
                  <a:gd name="connsiteY8" fmla="*/ 1013460 h 177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9759" h="1770697">
                    <a:moveTo>
                      <a:pt x="9525" y="1013460"/>
                    </a:moveTo>
                    <a:cubicBezTo>
                      <a:pt x="9525" y="460058"/>
                      <a:pt x="460058" y="9525"/>
                      <a:pt x="1013460" y="9525"/>
                    </a:cubicBezTo>
                    <a:cubicBezTo>
                      <a:pt x="1389698" y="9525"/>
                      <a:pt x="1717358" y="217170"/>
                      <a:pt x="1889760" y="523875"/>
                    </a:cubicBezTo>
                    <a:lnTo>
                      <a:pt x="1889760" y="504825"/>
                    </a:lnTo>
                    <a:cubicBezTo>
                      <a:pt x="1713548" y="202883"/>
                      <a:pt x="1386840" y="0"/>
                      <a:pt x="1013460" y="0"/>
                    </a:cubicBezTo>
                    <a:cubicBezTo>
                      <a:pt x="454342" y="0"/>
                      <a:pt x="0" y="454342"/>
                      <a:pt x="0" y="1013460"/>
                    </a:cubicBezTo>
                    <a:cubicBezTo>
                      <a:pt x="0" y="1314450"/>
                      <a:pt x="132398" y="1584960"/>
                      <a:pt x="340995" y="1770698"/>
                    </a:cubicBezTo>
                    <a:lnTo>
                      <a:pt x="355283" y="1770698"/>
                    </a:lnTo>
                    <a:cubicBezTo>
                      <a:pt x="143827" y="1586865"/>
                      <a:pt x="9525" y="1315403"/>
                      <a:pt x="9525" y="1013460"/>
                    </a:cubicBezTo>
                    <a:close/>
                  </a:path>
                </a:pathLst>
              </a:custGeom>
              <a:solidFill>
                <a:srgbClr val="658DC5"/>
              </a:solidFill>
              <a:ln w="9525" cap="flat">
                <a:noFill/>
                <a:prstDash val="solid"/>
                <a:miter/>
              </a:ln>
            </p:spPr>
            <p:txBody>
              <a:bodyPr rtlCol="0" anchor="ctr"/>
              <a:lstStyle/>
              <a:p>
                <a:endParaRPr lang="es-AR" dirty="0"/>
              </a:p>
            </p:txBody>
          </p:sp>
          <p:sp>
            <p:nvSpPr>
              <p:cNvPr id="39" name="Forma libre: forma 38"/>
              <p:cNvSpPr/>
              <p:nvPr/>
            </p:nvSpPr>
            <p:spPr>
              <a:xfrm>
                <a:off x="9624113" y="6042024"/>
                <a:ext cx="218122" cy="267652"/>
              </a:xfrm>
              <a:custGeom>
                <a:avLst/>
                <a:gdLst>
                  <a:gd name="connsiteX0" fmla="*/ 218122 w 218122"/>
                  <a:gd name="connsiteY0" fmla="*/ 0 h 267652"/>
                  <a:gd name="connsiteX1" fmla="*/ 0 w 218122"/>
                  <a:gd name="connsiteY1" fmla="*/ 267652 h 267652"/>
                  <a:gd name="connsiteX2" fmla="*/ 14288 w 218122"/>
                  <a:gd name="connsiteY2" fmla="*/ 267652 h 267652"/>
                  <a:gd name="connsiteX3" fmla="*/ 218122 w 218122"/>
                  <a:gd name="connsiteY3" fmla="*/ 19050 h 267652"/>
                  <a:gd name="connsiteX4" fmla="*/ 218122 w 218122"/>
                  <a:gd name="connsiteY4" fmla="*/ 0 h 267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22" h="267652">
                    <a:moveTo>
                      <a:pt x="218122" y="0"/>
                    </a:moveTo>
                    <a:cubicBezTo>
                      <a:pt x="160972" y="100965"/>
                      <a:pt x="87630" y="192405"/>
                      <a:pt x="0" y="267652"/>
                    </a:cubicBezTo>
                    <a:lnTo>
                      <a:pt x="14288" y="267652"/>
                    </a:lnTo>
                    <a:cubicBezTo>
                      <a:pt x="94297" y="196215"/>
                      <a:pt x="163830" y="112395"/>
                      <a:pt x="218122" y="19050"/>
                    </a:cubicBezTo>
                    <a:lnTo>
                      <a:pt x="218122" y="0"/>
                    </a:lnTo>
                    <a:close/>
                  </a:path>
                </a:pathLst>
              </a:custGeom>
              <a:solidFill>
                <a:srgbClr val="658DC5"/>
              </a:solidFill>
              <a:ln w="9525" cap="flat">
                <a:noFill/>
                <a:prstDash val="solid"/>
                <a:miter/>
              </a:ln>
            </p:spPr>
            <p:txBody>
              <a:bodyPr rtlCol="0" anchor="ctr"/>
              <a:lstStyle/>
              <a:p>
                <a:endParaRPr lang="es-AR" dirty="0"/>
              </a:p>
            </p:txBody>
          </p:sp>
          <p:sp>
            <p:nvSpPr>
              <p:cNvPr id="40" name="Forma libre: forma 39"/>
              <p:cNvSpPr/>
              <p:nvPr/>
            </p:nvSpPr>
            <p:spPr>
              <a:xfrm>
                <a:off x="9762226" y="6215379"/>
                <a:ext cx="80962" cy="95250"/>
              </a:xfrm>
              <a:custGeom>
                <a:avLst/>
                <a:gdLst>
                  <a:gd name="connsiteX0" fmla="*/ 0 w 80962"/>
                  <a:gd name="connsiteY0" fmla="*/ 95250 h 95250"/>
                  <a:gd name="connsiteX1" fmla="*/ 13335 w 80962"/>
                  <a:gd name="connsiteY1" fmla="*/ 95250 h 95250"/>
                  <a:gd name="connsiteX2" fmla="*/ 80963 w 80962"/>
                  <a:gd name="connsiteY2" fmla="*/ 16192 h 95250"/>
                  <a:gd name="connsiteX3" fmla="*/ 80963 w 80962"/>
                  <a:gd name="connsiteY3" fmla="*/ 0 h 95250"/>
                  <a:gd name="connsiteX4" fmla="*/ 0 w 80962"/>
                  <a:gd name="connsiteY4" fmla="*/ 9525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95250">
                    <a:moveTo>
                      <a:pt x="0" y="95250"/>
                    </a:moveTo>
                    <a:lnTo>
                      <a:pt x="13335" y="95250"/>
                    </a:lnTo>
                    <a:cubicBezTo>
                      <a:pt x="37147" y="69533"/>
                      <a:pt x="59055" y="43815"/>
                      <a:pt x="80963" y="16192"/>
                    </a:cubicBezTo>
                    <a:lnTo>
                      <a:pt x="80963" y="0"/>
                    </a:lnTo>
                    <a:cubicBezTo>
                      <a:pt x="55245" y="33338"/>
                      <a:pt x="28575" y="64770"/>
                      <a:pt x="0" y="95250"/>
                    </a:cubicBezTo>
                    <a:close/>
                  </a:path>
                </a:pathLst>
              </a:custGeom>
              <a:solidFill>
                <a:srgbClr val="658DC5"/>
              </a:solidFill>
              <a:ln w="9525" cap="flat">
                <a:noFill/>
                <a:prstDash val="solid"/>
                <a:miter/>
              </a:ln>
            </p:spPr>
            <p:txBody>
              <a:bodyPr rtlCol="0" anchor="ctr"/>
              <a:lstStyle/>
              <a:p>
                <a:endParaRPr lang="es-AR" dirty="0"/>
              </a:p>
            </p:txBody>
          </p:sp>
          <p:sp>
            <p:nvSpPr>
              <p:cNvPr id="41" name="Forma libre: forma 40"/>
              <p:cNvSpPr/>
              <p:nvPr/>
            </p:nvSpPr>
            <p:spPr>
              <a:xfrm>
                <a:off x="7666726" y="4253229"/>
                <a:ext cx="2175509" cy="2057400"/>
              </a:xfrm>
              <a:custGeom>
                <a:avLst/>
                <a:gdLst>
                  <a:gd name="connsiteX0" fmla="*/ 256223 w 2175509"/>
                  <a:gd name="connsiteY0" fmla="*/ 2057400 h 2057400"/>
                  <a:gd name="connsiteX1" fmla="*/ 9525 w 2175509"/>
                  <a:gd name="connsiteY1" fmla="*/ 1299210 h 2057400"/>
                  <a:gd name="connsiteX2" fmla="*/ 1299210 w 2175509"/>
                  <a:gd name="connsiteY2" fmla="*/ 9525 h 2057400"/>
                  <a:gd name="connsiteX3" fmla="*/ 2175510 w 2175509"/>
                  <a:gd name="connsiteY3" fmla="*/ 354330 h 2057400"/>
                  <a:gd name="connsiteX4" fmla="*/ 2175510 w 2175509"/>
                  <a:gd name="connsiteY4" fmla="*/ 340995 h 2057400"/>
                  <a:gd name="connsiteX5" fmla="*/ 1299210 w 2175509"/>
                  <a:gd name="connsiteY5" fmla="*/ 0 h 2057400"/>
                  <a:gd name="connsiteX6" fmla="*/ 0 w 2175509"/>
                  <a:gd name="connsiteY6" fmla="*/ 1299210 h 2057400"/>
                  <a:gd name="connsiteX7" fmla="*/ 244793 w 2175509"/>
                  <a:gd name="connsiteY7" fmla="*/ 2056448 h 2057400"/>
                  <a:gd name="connsiteX8" fmla="*/ 256223 w 2175509"/>
                  <a:gd name="connsiteY8" fmla="*/ 2056448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5509" h="2057400">
                    <a:moveTo>
                      <a:pt x="256223" y="2057400"/>
                    </a:moveTo>
                    <a:cubicBezTo>
                      <a:pt x="100965" y="1844040"/>
                      <a:pt x="9525" y="1582103"/>
                      <a:pt x="9525" y="1299210"/>
                    </a:cubicBezTo>
                    <a:cubicBezTo>
                      <a:pt x="9525" y="588645"/>
                      <a:pt x="588645" y="9525"/>
                      <a:pt x="1299210" y="9525"/>
                    </a:cubicBezTo>
                    <a:cubicBezTo>
                      <a:pt x="1637348" y="9525"/>
                      <a:pt x="1945005" y="140018"/>
                      <a:pt x="2175510" y="354330"/>
                    </a:cubicBezTo>
                    <a:lnTo>
                      <a:pt x="2175510" y="340995"/>
                    </a:lnTo>
                    <a:cubicBezTo>
                      <a:pt x="1945005" y="129540"/>
                      <a:pt x="1637348" y="0"/>
                      <a:pt x="1299210" y="0"/>
                    </a:cubicBezTo>
                    <a:cubicBezTo>
                      <a:pt x="582930" y="0"/>
                      <a:pt x="0" y="582930"/>
                      <a:pt x="0" y="1299210"/>
                    </a:cubicBezTo>
                    <a:cubicBezTo>
                      <a:pt x="0" y="1582103"/>
                      <a:pt x="90488" y="1843088"/>
                      <a:pt x="244793" y="2056448"/>
                    </a:cubicBezTo>
                    <a:lnTo>
                      <a:pt x="256223" y="2056448"/>
                    </a:lnTo>
                    <a:close/>
                  </a:path>
                </a:pathLst>
              </a:custGeom>
              <a:solidFill>
                <a:srgbClr val="658DC5"/>
              </a:solidFill>
              <a:ln w="9525" cap="flat">
                <a:noFill/>
                <a:prstDash val="solid"/>
                <a:miter/>
              </a:ln>
            </p:spPr>
            <p:txBody>
              <a:bodyPr rtlCol="0" anchor="ctr"/>
              <a:lstStyle/>
              <a:p>
                <a:endParaRPr lang="es-AR" dirty="0"/>
              </a:p>
            </p:txBody>
          </p:sp>
          <p:sp>
            <p:nvSpPr>
              <p:cNvPr id="42" name="Forma libre: forma 41"/>
              <p:cNvSpPr/>
              <p:nvPr/>
            </p:nvSpPr>
            <p:spPr>
              <a:xfrm>
                <a:off x="7761976" y="4348479"/>
                <a:ext cx="2080259" cy="1961197"/>
              </a:xfrm>
              <a:custGeom>
                <a:avLst/>
                <a:gdLst>
                  <a:gd name="connsiteX0" fmla="*/ 1203960 w 2080259"/>
                  <a:gd name="connsiteY0" fmla="*/ 0 h 1961197"/>
                  <a:gd name="connsiteX1" fmla="*/ 0 w 2080259"/>
                  <a:gd name="connsiteY1" fmla="*/ 1203960 h 1961197"/>
                  <a:gd name="connsiteX2" fmla="*/ 268605 w 2080259"/>
                  <a:gd name="connsiteY2" fmla="*/ 1961198 h 1961197"/>
                  <a:gd name="connsiteX3" fmla="*/ 280988 w 2080259"/>
                  <a:gd name="connsiteY3" fmla="*/ 1961198 h 1961197"/>
                  <a:gd name="connsiteX4" fmla="*/ 9525 w 2080259"/>
                  <a:gd name="connsiteY4" fmla="*/ 1203960 h 1961197"/>
                  <a:gd name="connsiteX5" fmla="*/ 1203960 w 2080259"/>
                  <a:gd name="connsiteY5" fmla="*/ 9525 h 1961197"/>
                  <a:gd name="connsiteX6" fmla="*/ 2080260 w 2080259"/>
                  <a:gd name="connsiteY6" fmla="*/ 393383 h 1961197"/>
                  <a:gd name="connsiteX7" fmla="*/ 2080260 w 2080259"/>
                  <a:gd name="connsiteY7" fmla="*/ 379095 h 1961197"/>
                  <a:gd name="connsiteX8" fmla="*/ 1203960 w 2080259"/>
                  <a:gd name="connsiteY8" fmla="*/ 0 h 196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0259" h="1961197">
                    <a:moveTo>
                      <a:pt x="1203960" y="0"/>
                    </a:moveTo>
                    <a:cubicBezTo>
                      <a:pt x="540068" y="0"/>
                      <a:pt x="0" y="540068"/>
                      <a:pt x="0" y="1203960"/>
                    </a:cubicBezTo>
                    <a:cubicBezTo>
                      <a:pt x="0" y="1490663"/>
                      <a:pt x="100965" y="1754505"/>
                      <a:pt x="268605" y="1961198"/>
                    </a:cubicBezTo>
                    <a:lnTo>
                      <a:pt x="280988" y="1961198"/>
                    </a:lnTo>
                    <a:cubicBezTo>
                      <a:pt x="111443" y="1755458"/>
                      <a:pt x="9525" y="1491615"/>
                      <a:pt x="9525" y="1203960"/>
                    </a:cubicBezTo>
                    <a:cubicBezTo>
                      <a:pt x="9525" y="545783"/>
                      <a:pt x="545783" y="9525"/>
                      <a:pt x="1203960" y="9525"/>
                    </a:cubicBezTo>
                    <a:cubicBezTo>
                      <a:pt x="1549718" y="9525"/>
                      <a:pt x="1862138" y="157163"/>
                      <a:pt x="2080260" y="393383"/>
                    </a:cubicBezTo>
                    <a:lnTo>
                      <a:pt x="2080260" y="379095"/>
                    </a:lnTo>
                    <a:cubicBezTo>
                      <a:pt x="1861185" y="145733"/>
                      <a:pt x="1549718" y="0"/>
                      <a:pt x="1203960" y="0"/>
                    </a:cubicBezTo>
                    <a:close/>
                  </a:path>
                </a:pathLst>
              </a:custGeom>
              <a:solidFill>
                <a:srgbClr val="658DC5"/>
              </a:solidFill>
              <a:ln w="9525" cap="flat">
                <a:noFill/>
                <a:prstDash val="solid"/>
                <a:miter/>
              </a:ln>
            </p:spPr>
            <p:txBody>
              <a:bodyPr rtlCol="0" anchor="ctr"/>
              <a:lstStyle/>
              <a:p>
                <a:endParaRPr lang="es-AR" dirty="0"/>
              </a:p>
            </p:txBody>
          </p:sp>
          <p:sp>
            <p:nvSpPr>
              <p:cNvPr id="43" name="Forma libre: forma 42"/>
              <p:cNvSpPr/>
              <p:nvPr/>
            </p:nvSpPr>
            <p:spPr>
              <a:xfrm>
                <a:off x="7857226" y="4443729"/>
                <a:ext cx="1985009" cy="1865947"/>
              </a:xfrm>
              <a:custGeom>
                <a:avLst/>
                <a:gdLst>
                  <a:gd name="connsiteX0" fmla="*/ 1108710 w 1985009"/>
                  <a:gd name="connsiteY0" fmla="*/ 0 h 1865947"/>
                  <a:gd name="connsiteX1" fmla="*/ 0 w 1985009"/>
                  <a:gd name="connsiteY1" fmla="*/ 1108710 h 1865947"/>
                  <a:gd name="connsiteX2" fmla="*/ 300038 w 1985009"/>
                  <a:gd name="connsiteY2" fmla="*/ 1865948 h 1865947"/>
                  <a:gd name="connsiteX3" fmla="*/ 313373 w 1985009"/>
                  <a:gd name="connsiteY3" fmla="*/ 1865948 h 1865947"/>
                  <a:gd name="connsiteX4" fmla="*/ 9525 w 1985009"/>
                  <a:gd name="connsiteY4" fmla="*/ 1108710 h 1865947"/>
                  <a:gd name="connsiteX5" fmla="*/ 1108710 w 1985009"/>
                  <a:gd name="connsiteY5" fmla="*/ 9525 h 1865947"/>
                  <a:gd name="connsiteX6" fmla="*/ 1985010 w 1985009"/>
                  <a:gd name="connsiteY6" fmla="*/ 445770 h 1865947"/>
                  <a:gd name="connsiteX7" fmla="*/ 1985010 w 1985009"/>
                  <a:gd name="connsiteY7" fmla="*/ 430530 h 1865947"/>
                  <a:gd name="connsiteX8" fmla="*/ 1108710 w 1985009"/>
                  <a:gd name="connsiteY8" fmla="*/ 0 h 186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5009" h="1865947">
                    <a:moveTo>
                      <a:pt x="1108710" y="0"/>
                    </a:moveTo>
                    <a:cubicBezTo>
                      <a:pt x="497205" y="0"/>
                      <a:pt x="0" y="497205"/>
                      <a:pt x="0" y="1108710"/>
                    </a:cubicBezTo>
                    <a:cubicBezTo>
                      <a:pt x="0" y="1401128"/>
                      <a:pt x="114300" y="1667828"/>
                      <a:pt x="300038" y="1865948"/>
                    </a:cubicBezTo>
                    <a:lnTo>
                      <a:pt x="313373" y="1865948"/>
                    </a:lnTo>
                    <a:cubicBezTo>
                      <a:pt x="124777" y="1669733"/>
                      <a:pt x="9525" y="1402080"/>
                      <a:pt x="9525" y="1108710"/>
                    </a:cubicBezTo>
                    <a:cubicBezTo>
                      <a:pt x="9525" y="502920"/>
                      <a:pt x="502920" y="9525"/>
                      <a:pt x="1108710" y="9525"/>
                    </a:cubicBezTo>
                    <a:cubicBezTo>
                      <a:pt x="1465898" y="9525"/>
                      <a:pt x="1784033" y="180975"/>
                      <a:pt x="1985010" y="445770"/>
                    </a:cubicBezTo>
                    <a:lnTo>
                      <a:pt x="1985010" y="430530"/>
                    </a:lnTo>
                    <a:cubicBezTo>
                      <a:pt x="1782128" y="168593"/>
                      <a:pt x="1464945" y="0"/>
                      <a:pt x="1108710" y="0"/>
                    </a:cubicBezTo>
                    <a:close/>
                  </a:path>
                </a:pathLst>
              </a:custGeom>
              <a:solidFill>
                <a:srgbClr val="658DC5"/>
              </a:solidFill>
              <a:ln w="9525" cap="flat">
                <a:noFill/>
                <a:prstDash val="solid"/>
                <a:miter/>
              </a:ln>
            </p:spPr>
            <p:txBody>
              <a:bodyPr rtlCol="0" anchor="ctr"/>
              <a:lstStyle/>
              <a:p>
                <a:endParaRPr lang="es-AR" dirty="0"/>
              </a:p>
            </p:txBody>
          </p:sp>
          <p:sp>
            <p:nvSpPr>
              <p:cNvPr id="44" name="Forma libre: forma 43"/>
              <p:cNvSpPr/>
              <p:nvPr/>
            </p:nvSpPr>
            <p:spPr>
              <a:xfrm>
                <a:off x="8238226" y="4824729"/>
                <a:ext cx="1455420" cy="1455420"/>
              </a:xfrm>
              <a:custGeom>
                <a:avLst/>
                <a:gdLst>
                  <a:gd name="connsiteX0" fmla="*/ 727710 w 1455420"/>
                  <a:gd name="connsiteY0" fmla="*/ 0 h 1455420"/>
                  <a:gd name="connsiteX1" fmla="*/ 0 w 1455420"/>
                  <a:gd name="connsiteY1" fmla="*/ 727710 h 1455420"/>
                  <a:gd name="connsiteX2" fmla="*/ 727710 w 1455420"/>
                  <a:gd name="connsiteY2" fmla="*/ 1455420 h 1455420"/>
                  <a:gd name="connsiteX3" fmla="*/ 1455420 w 1455420"/>
                  <a:gd name="connsiteY3" fmla="*/ 727710 h 1455420"/>
                  <a:gd name="connsiteX4" fmla="*/ 727710 w 1455420"/>
                  <a:gd name="connsiteY4" fmla="*/ 0 h 1455420"/>
                  <a:gd name="connsiteX5" fmla="*/ 727710 w 1455420"/>
                  <a:gd name="connsiteY5" fmla="*/ 1446848 h 1455420"/>
                  <a:gd name="connsiteX6" fmla="*/ 9525 w 1455420"/>
                  <a:gd name="connsiteY6" fmla="*/ 727710 h 1455420"/>
                  <a:gd name="connsiteX7" fmla="*/ 727710 w 1455420"/>
                  <a:gd name="connsiteY7" fmla="*/ 9525 h 1455420"/>
                  <a:gd name="connsiteX8" fmla="*/ 1445895 w 1455420"/>
                  <a:gd name="connsiteY8" fmla="*/ 727710 h 1455420"/>
                  <a:gd name="connsiteX9" fmla="*/ 727710 w 1455420"/>
                  <a:gd name="connsiteY9" fmla="*/ 1446848 h 145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5420" h="1455420">
                    <a:moveTo>
                      <a:pt x="727710" y="0"/>
                    </a:moveTo>
                    <a:cubicBezTo>
                      <a:pt x="326708" y="0"/>
                      <a:pt x="0" y="326708"/>
                      <a:pt x="0" y="727710"/>
                    </a:cubicBezTo>
                    <a:cubicBezTo>
                      <a:pt x="0" y="1128713"/>
                      <a:pt x="326708" y="1455420"/>
                      <a:pt x="727710" y="1455420"/>
                    </a:cubicBezTo>
                    <a:cubicBezTo>
                      <a:pt x="1128713" y="1455420"/>
                      <a:pt x="1455420" y="1128713"/>
                      <a:pt x="1455420" y="727710"/>
                    </a:cubicBezTo>
                    <a:cubicBezTo>
                      <a:pt x="1455420" y="326708"/>
                      <a:pt x="1129665" y="0"/>
                      <a:pt x="727710" y="0"/>
                    </a:cubicBezTo>
                    <a:close/>
                    <a:moveTo>
                      <a:pt x="727710" y="1446848"/>
                    </a:moveTo>
                    <a:cubicBezTo>
                      <a:pt x="331470" y="1446848"/>
                      <a:pt x="9525" y="1123950"/>
                      <a:pt x="9525" y="727710"/>
                    </a:cubicBezTo>
                    <a:cubicBezTo>
                      <a:pt x="9525" y="331470"/>
                      <a:pt x="331470" y="9525"/>
                      <a:pt x="727710" y="9525"/>
                    </a:cubicBezTo>
                    <a:cubicBezTo>
                      <a:pt x="1123950" y="9525"/>
                      <a:pt x="1445895" y="331470"/>
                      <a:pt x="1445895" y="727710"/>
                    </a:cubicBezTo>
                    <a:cubicBezTo>
                      <a:pt x="1445895" y="1123950"/>
                      <a:pt x="1123950" y="1446848"/>
                      <a:pt x="727710" y="1446848"/>
                    </a:cubicBezTo>
                    <a:close/>
                  </a:path>
                </a:pathLst>
              </a:custGeom>
              <a:solidFill>
                <a:srgbClr val="658DC5"/>
              </a:solidFill>
              <a:ln w="9525" cap="flat">
                <a:noFill/>
                <a:prstDash val="solid"/>
                <a:miter/>
              </a:ln>
            </p:spPr>
            <p:txBody>
              <a:bodyPr rtlCol="0" anchor="ctr"/>
              <a:lstStyle/>
              <a:p>
                <a:endParaRPr lang="es-AR" dirty="0"/>
              </a:p>
            </p:txBody>
          </p:sp>
          <p:sp>
            <p:nvSpPr>
              <p:cNvPr id="45" name="Forma libre: forma 44"/>
              <p:cNvSpPr/>
              <p:nvPr/>
            </p:nvSpPr>
            <p:spPr>
              <a:xfrm>
                <a:off x="9466951" y="5794374"/>
                <a:ext cx="375284" cy="516254"/>
              </a:xfrm>
              <a:custGeom>
                <a:avLst/>
                <a:gdLst>
                  <a:gd name="connsiteX0" fmla="*/ 375285 w 375284"/>
                  <a:gd name="connsiteY0" fmla="*/ 33338 h 516254"/>
                  <a:gd name="connsiteX1" fmla="*/ 375285 w 375284"/>
                  <a:gd name="connsiteY1" fmla="*/ 0 h 516254"/>
                  <a:gd name="connsiteX2" fmla="*/ 0 w 375284"/>
                  <a:gd name="connsiteY2" fmla="*/ 516255 h 516254"/>
                  <a:gd name="connsiteX3" fmla="*/ 17145 w 375284"/>
                  <a:gd name="connsiteY3" fmla="*/ 516255 h 516254"/>
                  <a:gd name="connsiteX4" fmla="*/ 375285 w 375284"/>
                  <a:gd name="connsiteY4" fmla="*/ 33338 h 51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4" h="516254">
                    <a:moveTo>
                      <a:pt x="375285" y="33338"/>
                    </a:moveTo>
                    <a:lnTo>
                      <a:pt x="375285" y="0"/>
                    </a:lnTo>
                    <a:cubicBezTo>
                      <a:pt x="316230" y="214313"/>
                      <a:pt x="180975" y="396240"/>
                      <a:pt x="0" y="516255"/>
                    </a:cubicBezTo>
                    <a:lnTo>
                      <a:pt x="17145" y="516255"/>
                    </a:lnTo>
                    <a:cubicBezTo>
                      <a:pt x="185738" y="401002"/>
                      <a:pt x="313372" y="231458"/>
                      <a:pt x="375285" y="33338"/>
                    </a:cubicBezTo>
                    <a:close/>
                  </a:path>
                </a:pathLst>
              </a:custGeom>
              <a:solidFill>
                <a:srgbClr val="658DC5"/>
              </a:solidFill>
              <a:ln w="9525" cap="flat">
                <a:noFill/>
                <a:prstDash val="solid"/>
                <a:miter/>
              </a:ln>
            </p:spPr>
            <p:txBody>
              <a:bodyPr rtlCol="0" anchor="ctr"/>
              <a:lstStyle/>
              <a:p>
                <a:endParaRPr lang="es-AR" dirty="0"/>
              </a:p>
            </p:txBody>
          </p:sp>
        </p:grpSp>
        <p:pic>
          <p:nvPicPr>
            <p:cNvPr id="74" name="Gráfico 73" descr="Cohete"/>
            <p:cNvPicPr>
              <a:picLocks noChangeAspect="1"/>
            </p:cNvPicPr>
            <p:nvPr/>
          </p:nvPicPr>
          <p:blipFill>
            <a:blip r:embed="rId3" cstate="email">
              <a:extLst>
                <a:ext uri="{96DAC541-7B7A-43D3-8B79-37D633B846F1}">
                  <asvg:svgBlip xmlns:asvg="http://schemas.microsoft.com/office/drawing/2016/SVG/main" r:embed="rId4"/>
                </a:ext>
              </a:extLst>
            </a:blip>
            <a:srcRect/>
            <a:stretch>
              <a:fillRect/>
            </a:stretch>
          </p:blipFill>
          <p:spPr>
            <a:xfrm>
              <a:off x="11410625" y="6197379"/>
              <a:ext cx="376249" cy="376249"/>
            </a:xfrm>
            <a:prstGeom prst="rect">
              <a:avLst/>
            </a:prstGeom>
          </p:spPr>
        </p:pic>
      </p:grpSp>
      <p:pic>
        <p:nvPicPr>
          <p:cNvPr id="52" name="Marcador de posición de imagen 7" descr="C:\Users\92342\Pictures\New folder\IMG-20230130-WA0085.jpgIMG-20230130-WA0085"/>
          <p:cNvPicPr>
            <a:picLocks noChangeAspect="1"/>
          </p:cNvPicPr>
          <p:nvPr/>
        </p:nvPicPr>
        <p:blipFill>
          <a:blip r:embed="rId5"/>
          <a:srcRect/>
          <a:stretch>
            <a:fillRect/>
          </a:stretch>
        </p:blipFill>
        <p:spPr>
          <a:xfrm>
            <a:off x="6593726" y="-14585"/>
            <a:ext cx="5605893" cy="5314863"/>
          </a:xfrm>
          <a:prstGeom prst="teardrop">
            <a:avLst/>
          </a:prstGeom>
        </p:spPr>
      </p:pic>
      <p:pic>
        <p:nvPicPr>
          <p:cNvPr id="8" name="Picture 7" descr="AAA"/>
          <p:cNvPicPr>
            <a:picLocks noChangeAspect="1"/>
          </p:cNvPicPr>
          <p:nvPr/>
        </p:nvPicPr>
        <p:blipFill>
          <a:blip r:embed="rId6"/>
          <a:stretch>
            <a:fillRect/>
          </a:stretch>
        </p:blipFill>
        <p:spPr>
          <a:xfrm>
            <a:off x="607695" y="912495"/>
            <a:ext cx="5419090" cy="1802130"/>
          </a:xfrm>
          <a:prstGeom prst="rect">
            <a:avLst/>
          </a:prstGeom>
        </p:spPr>
      </p:pic>
      <p:grpSp>
        <p:nvGrpSpPr>
          <p:cNvPr id="90" name="Gráfico 4"/>
          <p:cNvGrpSpPr/>
          <p:nvPr/>
        </p:nvGrpSpPr>
        <p:grpSpPr>
          <a:xfrm rot="5400000">
            <a:off x="5975985" y="-583565"/>
            <a:ext cx="504190" cy="2062480"/>
            <a:chOff x="327660" y="142875"/>
            <a:chExt cx="504190" cy="2062480"/>
          </a:xfrm>
          <a:solidFill>
            <a:schemeClr val="accent1"/>
          </a:solidFill>
        </p:grpSpPr>
        <p:sp>
          <p:nvSpPr>
            <p:cNvPr id="91" name="Forma libre: forma 90"/>
            <p:cNvSpPr/>
            <p:nvPr/>
          </p:nvSpPr>
          <p:spPr>
            <a:xfrm>
              <a:off x="327660" y="14287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2" name="Forma libre: forma 91"/>
            <p:cNvSpPr/>
            <p:nvPr/>
          </p:nvSpPr>
          <p:spPr>
            <a:xfrm>
              <a:off x="506095" y="32893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3" name="Forma libre: forma 92"/>
            <p:cNvSpPr/>
            <p:nvPr/>
          </p:nvSpPr>
          <p:spPr>
            <a:xfrm>
              <a:off x="684530" y="51562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4" name="Forma libre: forma 93"/>
            <p:cNvSpPr/>
            <p:nvPr/>
          </p:nvSpPr>
          <p:spPr>
            <a:xfrm>
              <a:off x="327660" y="52832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5" name="Forma libre: forma 94"/>
            <p:cNvSpPr/>
            <p:nvPr/>
          </p:nvSpPr>
          <p:spPr>
            <a:xfrm>
              <a:off x="506095" y="7150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6" name="Forma libre: forma 95"/>
            <p:cNvSpPr/>
            <p:nvPr/>
          </p:nvSpPr>
          <p:spPr>
            <a:xfrm>
              <a:off x="684530" y="90106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7" name="Forma libre: forma 96"/>
            <p:cNvSpPr/>
            <p:nvPr/>
          </p:nvSpPr>
          <p:spPr>
            <a:xfrm>
              <a:off x="327660" y="91376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8" name="Forma libre: forma 97"/>
            <p:cNvSpPr/>
            <p:nvPr/>
          </p:nvSpPr>
          <p:spPr>
            <a:xfrm>
              <a:off x="506095" y="110045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9" name="Forma libre: forma 98"/>
            <p:cNvSpPr/>
            <p:nvPr/>
          </p:nvSpPr>
          <p:spPr>
            <a:xfrm>
              <a:off x="684530" y="12865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0" name="Forma libre: forma 99"/>
            <p:cNvSpPr/>
            <p:nvPr/>
          </p:nvSpPr>
          <p:spPr>
            <a:xfrm>
              <a:off x="327660" y="12992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1" name="Forma libre: forma 100"/>
            <p:cNvSpPr/>
            <p:nvPr/>
          </p:nvSpPr>
          <p:spPr>
            <a:xfrm>
              <a:off x="506095" y="148590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2" name="Forma libre: forma 101"/>
            <p:cNvSpPr/>
            <p:nvPr/>
          </p:nvSpPr>
          <p:spPr>
            <a:xfrm>
              <a:off x="684530" y="167259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3" name="Forma libre: forma 102"/>
            <p:cNvSpPr/>
            <p:nvPr/>
          </p:nvSpPr>
          <p:spPr>
            <a:xfrm>
              <a:off x="327660" y="168465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4" name="Forma libre: forma 103"/>
            <p:cNvSpPr/>
            <p:nvPr/>
          </p:nvSpPr>
          <p:spPr>
            <a:xfrm>
              <a:off x="506095" y="187134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5" name="Forma libre: forma 104"/>
            <p:cNvSpPr/>
            <p:nvPr/>
          </p:nvSpPr>
          <p:spPr>
            <a:xfrm>
              <a:off x="684530" y="2058034"/>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nvSpPr>
        <p:spPr>
          <a:xfrm>
            <a:off x="6439535" y="1316355"/>
            <a:ext cx="4808855" cy="4639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40" name="CuadroTexto 39"/>
          <p:cNvSpPr txBox="1"/>
          <p:nvPr/>
        </p:nvSpPr>
        <p:spPr>
          <a:xfrm>
            <a:off x="1300292" y="103064"/>
            <a:ext cx="1507563" cy="260350"/>
          </a:xfrm>
          <a:prstGeom prst="rect">
            <a:avLst/>
          </a:prstGeom>
          <a:noFill/>
        </p:spPr>
        <p:txBody>
          <a:bodyPr wrap="square" rtlCol="0">
            <a:spAutoFit/>
          </a:bodyPr>
          <a:lstStyle/>
          <a:p>
            <a:pPr algn="just"/>
            <a:r>
              <a:rPr lang="en-US" sz="1100" dirty="0">
                <a:ea typeface="Open Sans" panose="020B0606030504020204" pitchFamily="34" charset="0"/>
                <a:cs typeface="Open Sans" panose="020B0606030504020204" pitchFamily="34" charset="0"/>
              </a:rPr>
              <a:t>www.gloaims.com</a:t>
            </a:r>
          </a:p>
        </p:txBody>
      </p:sp>
      <p:sp>
        <p:nvSpPr>
          <p:cNvPr id="11" name="Text Box 10"/>
          <p:cNvSpPr txBox="1"/>
          <p:nvPr/>
        </p:nvSpPr>
        <p:spPr>
          <a:xfrm>
            <a:off x="1114425" y="735965"/>
            <a:ext cx="5852795" cy="829945"/>
          </a:xfrm>
          <a:prstGeom prst="rect">
            <a:avLst/>
          </a:prstGeom>
          <a:noFill/>
        </p:spPr>
        <p:txBody>
          <a:bodyPr wrap="square" rtlCol="0" anchor="t">
            <a:spAutoFit/>
            <a:scene3d>
              <a:camera prst="orthographicFront"/>
              <a:lightRig rig="threePt" dir="t"/>
            </a:scene3d>
          </a:bodyPr>
          <a:lstStyle/>
          <a:p>
            <a:pPr algn="just"/>
            <a:r>
              <a:rPr lang="en-US" sz="2400" b="1">
                <a:solidFill>
                  <a:schemeClr val="accent1"/>
                </a:solidFill>
                <a:effectLst>
                  <a:outerShdw blurRad="38100" dist="25400" dir="5400000" algn="ctr" rotWithShape="0">
                    <a:srgbClr val="6E747A">
                      <a:alpha val="43000"/>
                    </a:srgbClr>
                  </a:outerShdw>
                </a:effectLst>
              </a:rPr>
              <a:t>Corporate Governance, Compliance, &amp; Risk Management</a:t>
            </a:r>
          </a:p>
        </p:txBody>
      </p:sp>
      <p:sp>
        <p:nvSpPr>
          <p:cNvPr id="12" name="Text Box 11"/>
          <p:cNvSpPr txBox="1"/>
          <p:nvPr/>
        </p:nvSpPr>
        <p:spPr>
          <a:xfrm>
            <a:off x="1167130" y="1624965"/>
            <a:ext cx="4541520" cy="3692525"/>
          </a:xfrm>
          <a:prstGeom prst="rect">
            <a:avLst/>
          </a:prstGeom>
          <a:noFill/>
        </p:spPr>
        <p:txBody>
          <a:bodyPr wrap="square" rtlCol="0">
            <a:spAutoFit/>
          </a:bodyPr>
          <a:lstStyle/>
          <a:p>
            <a:pPr marL="285750" indent="-285750" algn="l">
              <a:buFont typeface="Arial" panose="020B0604020202020204" pitchFamily="34" charset="0"/>
              <a:buChar char="•"/>
            </a:pPr>
            <a:r>
              <a:rPr lang="en-US"/>
              <a:t>Risk Management and Compliance </a:t>
            </a:r>
          </a:p>
          <a:p>
            <a:pPr marL="285750" indent="-285750" algn="l">
              <a:buFont typeface="Arial" panose="020B0604020202020204" pitchFamily="34" charset="0"/>
              <a:buChar char="•"/>
            </a:pPr>
            <a:r>
              <a:rPr lang="en-US"/>
              <a:t>Enterprise Risk Management </a:t>
            </a:r>
          </a:p>
          <a:p>
            <a:pPr marL="285750" indent="-285750" algn="l">
              <a:buFont typeface="Arial" panose="020B0604020202020204" pitchFamily="34" charset="0"/>
              <a:buChar char="•"/>
            </a:pPr>
            <a:r>
              <a:rPr lang="en-US"/>
              <a:t>Operation Risk Management </a:t>
            </a:r>
          </a:p>
          <a:p>
            <a:pPr marL="285750" indent="-285750" algn="l">
              <a:buFont typeface="Arial" panose="020B0604020202020204" pitchFamily="34" charset="0"/>
              <a:buChar char="•"/>
            </a:pPr>
            <a:r>
              <a:rPr lang="en-US"/>
              <a:t>Project Risk Management </a:t>
            </a:r>
          </a:p>
          <a:p>
            <a:pPr marL="285750" indent="-285750" algn="l">
              <a:buFont typeface="Arial" panose="020B0604020202020204" pitchFamily="34" charset="0"/>
              <a:buChar char="•"/>
            </a:pPr>
            <a:r>
              <a:rPr lang="en-US"/>
              <a:t>Regulations and Control in Corporate Governance </a:t>
            </a:r>
          </a:p>
          <a:p>
            <a:pPr marL="285750" indent="-285750" algn="l">
              <a:buFont typeface="Arial" panose="020B0604020202020204" pitchFamily="34" charset="0"/>
              <a:buChar char="•"/>
            </a:pPr>
            <a:r>
              <a:rPr lang="en-US"/>
              <a:t>Public Sector Management &amp; Governance </a:t>
            </a:r>
          </a:p>
          <a:p>
            <a:pPr marL="285750" indent="-285750" algn="l">
              <a:buFont typeface="Arial" panose="020B0604020202020204" pitchFamily="34" charset="0"/>
              <a:buChar char="•"/>
            </a:pPr>
            <a:r>
              <a:rPr lang="en-US"/>
              <a:t>Information and Documentation Compliance </a:t>
            </a:r>
          </a:p>
          <a:p>
            <a:pPr marL="285750" indent="-285750" algn="l">
              <a:buFont typeface="Arial" panose="020B0604020202020204" pitchFamily="34" charset="0"/>
              <a:buChar char="•"/>
            </a:pPr>
            <a:r>
              <a:rPr lang="en-US"/>
              <a:t>Strategic Corporate Governance </a:t>
            </a:r>
          </a:p>
          <a:p>
            <a:pPr marL="285750" indent="-285750" algn="l">
              <a:buFont typeface="Arial" panose="020B0604020202020204" pitchFamily="34" charset="0"/>
              <a:buChar char="•"/>
            </a:pPr>
            <a:r>
              <a:rPr lang="en-US"/>
              <a:t>Supply Chain Risk Management </a:t>
            </a:r>
          </a:p>
          <a:p>
            <a:pPr marL="285750" indent="-285750" algn="l">
              <a:buFont typeface="Arial" panose="020B0604020202020204" pitchFamily="34" charset="0"/>
              <a:buChar char="•"/>
            </a:pPr>
            <a:r>
              <a:rPr lang="en-US"/>
              <a:t>Risk Management in Human Resources</a:t>
            </a:r>
          </a:p>
        </p:txBody>
      </p:sp>
      <p:sp>
        <p:nvSpPr>
          <p:cNvPr id="6" name="Text Box 5"/>
          <p:cNvSpPr txBox="1"/>
          <p:nvPr/>
        </p:nvSpPr>
        <p:spPr>
          <a:xfrm>
            <a:off x="6041390" y="1751965"/>
            <a:ext cx="4141470" cy="1476375"/>
          </a:xfrm>
          <a:prstGeom prst="rect">
            <a:avLst/>
          </a:prstGeom>
          <a:noFill/>
        </p:spPr>
        <p:txBody>
          <a:bodyPr wrap="square" rtlCol="0">
            <a:spAutoFit/>
          </a:bodyPr>
          <a:lstStyle/>
          <a:p>
            <a:pPr marL="285750" indent="-285750" algn="l">
              <a:buFont typeface="Arial" panose="020B0604020202020204" pitchFamily="34" charset="0"/>
              <a:buChar char="•"/>
            </a:pPr>
            <a:r>
              <a:rPr lang="en-US"/>
              <a:t>Corporate Governance &amp; Risk Management for State &amp; Public Sector Organisations</a:t>
            </a:r>
          </a:p>
          <a:p>
            <a:pPr marL="285750" indent="-285750" algn="l">
              <a:buFont typeface="Arial" panose="020B0604020202020204" pitchFamily="34" charset="0"/>
              <a:buChar char="•"/>
            </a:pPr>
            <a:r>
              <a:rPr lang="en-US"/>
              <a:t>Risk Management for Oil and Gas</a:t>
            </a:r>
          </a:p>
          <a:p>
            <a:pPr marL="285750" indent="-285750" algn="l">
              <a:buFont typeface="Arial" panose="020B0604020202020204" pitchFamily="34" charset="0"/>
              <a:buChar char="•"/>
            </a:pPr>
            <a:r>
              <a:rPr lang="en-US"/>
              <a:t>Strategy Governance for Board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nvSpPr>
        <p:spPr>
          <a:xfrm>
            <a:off x="6547485" y="1362075"/>
            <a:ext cx="4824095" cy="4808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40" name="CuadroTexto 39"/>
          <p:cNvSpPr txBox="1"/>
          <p:nvPr/>
        </p:nvSpPr>
        <p:spPr>
          <a:xfrm>
            <a:off x="1300292" y="103064"/>
            <a:ext cx="1507563" cy="260350"/>
          </a:xfrm>
          <a:prstGeom prst="rect">
            <a:avLst/>
          </a:prstGeom>
          <a:noFill/>
        </p:spPr>
        <p:txBody>
          <a:bodyPr wrap="square" rtlCol="0">
            <a:spAutoFit/>
          </a:bodyPr>
          <a:lstStyle/>
          <a:p>
            <a:pPr algn="just"/>
            <a:r>
              <a:rPr lang="en-US" sz="1100" dirty="0">
                <a:ea typeface="Open Sans" panose="020B0606030504020204" pitchFamily="34" charset="0"/>
                <a:cs typeface="Open Sans" panose="020B0606030504020204" pitchFamily="34" charset="0"/>
              </a:rPr>
              <a:t>www.gloaims.com</a:t>
            </a:r>
          </a:p>
        </p:txBody>
      </p:sp>
      <p:sp>
        <p:nvSpPr>
          <p:cNvPr id="11" name="Text Box 10"/>
          <p:cNvSpPr txBox="1"/>
          <p:nvPr/>
        </p:nvSpPr>
        <p:spPr>
          <a:xfrm>
            <a:off x="1114425" y="735965"/>
            <a:ext cx="5852795" cy="460375"/>
          </a:xfrm>
          <a:prstGeom prst="rect">
            <a:avLst/>
          </a:prstGeom>
          <a:noFill/>
        </p:spPr>
        <p:txBody>
          <a:bodyPr wrap="square" rtlCol="0" anchor="t">
            <a:spAutoFit/>
            <a:scene3d>
              <a:camera prst="orthographicFront"/>
              <a:lightRig rig="threePt" dir="t"/>
            </a:scene3d>
          </a:bodyPr>
          <a:lstStyle/>
          <a:p>
            <a:pPr algn="just"/>
            <a:r>
              <a:rPr lang="en-US" sz="2400" b="1">
                <a:solidFill>
                  <a:schemeClr val="accent1"/>
                </a:solidFill>
                <a:effectLst>
                  <a:outerShdw blurRad="38100" dist="25400" dir="5400000" algn="ctr" rotWithShape="0">
                    <a:srgbClr val="6E747A">
                      <a:alpha val="43000"/>
                    </a:srgbClr>
                  </a:outerShdw>
                </a:effectLst>
              </a:rPr>
              <a:t>Human Resource Management </a:t>
            </a:r>
          </a:p>
        </p:txBody>
      </p:sp>
      <p:sp>
        <p:nvSpPr>
          <p:cNvPr id="12" name="Text Box 11"/>
          <p:cNvSpPr txBox="1"/>
          <p:nvPr/>
        </p:nvSpPr>
        <p:spPr>
          <a:xfrm>
            <a:off x="1167130" y="1624965"/>
            <a:ext cx="4679950" cy="3692525"/>
          </a:xfrm>
          <a:prstGeom prst="rect">
            <a:avLst/>
          </a:prstGeom>
          <a:noFill/>
        </p:spPr>
        <p:txBody>
          <a:bodyPr wrap="square" rtlCol="0">
            <a:spAutoFit/>
          </a:bodyPr>
          <a:lstStyle/>
          <a:p>
            <a:pPr marL="285750" indent="-285750" algn="l">
              <a:buFont typeface="Arial" panose="020B0604020202020204" pitchFamily="34" charset="0"/>
              <a:buChar char="•"/>
            </a:pPr>
            <a:r>
              <a:rPr lang="en-US"/>
              <a:t>Talent Management in the Oil and Gas Industry </a:t>
            </a:r>
          </a:p>
          <a:p>
            <a:pPr marL="285750" indent="-285750" algn="l">
              <a:buFont typeface="Arial" panose="020B0604020202020204" pitchFamily="34" charset="0"/>
              <a:buChar char="•"/>
            </a:pPr>
            <a:r>
              <a:rPr lang="en-US"/>
              <a:t>Fundamentals of Human Resource Management </a:t>
            </a:r>
          </a:p>
          <a:p>
            <a:pPr marL="285750" indent="-285750" algn="l">
              <a:buFont typeface="Arial" panose="020B0604020202020204" pitchFamily="34" charset="0"/>
              <a:buChar char="•"/>
            </a:pPr>
            <a:r>
              <a:rPr lang="en-US"/>
              <a:t>Culture and Change Management Innovation in Workforce Planning &amp; Organisational Development </a:t>
            </a:r>
          </a:p>
          <a:p>
            <a:pPr marL="285750" indent="-285750" algn="l">
              <a:buFont typeface="Arial" panose="020B0604020202020204" pitchFamily="34" charset="0"/>
              <a:buChar char="•"/>
            </a:pPr>
            <a:r>
              <a:rPr lang="en-US"/>
              <a:t>The Leadership of Inclusion </a:t>
            </a:r>
          </a:p>
          <a:p>
            <a:pPr marL="285750" indent="-285750" algn="l">
              <a:buFont typeface="Arial" panose="020B0604020202020204" pitchFamily="34" charset="0"/>
              <a:buChar char="•"/>
            </a:pPr>
            <a:r>
              <a:rPr lang="en-US"/>
              <a:t>Workplace Ethics and ProductivityHR Development &amp; Personal Management </a:t>
            </a:r>
          </a:p>
          <a:p>
            <a:pPr marL="285750" indent="-285750" algn="l">
              <a:buFont typeface="Arial" panose="020B0604020202020204" pitchFamily="34" charset="0"/>
              <a:buChar char="•"/>
            </a:pPr>
            <a:r>
              <a:rPr lang="en-US"/>
              <a:t>Policy Initiatives and HR Transformation </a:t>
            </a:r>
          </a:p>
          <a:p>
            <a:pPr marL="285750" indent="-285750" algn="l">
              <a:buFont typeface="Arial" panose="020B0604020202020204" pitchFamily="34" charset="0"/>
              <a:buChar char="•"/>
            </a:pPr>
            <a:r>
              <a:rPr lang="en-US"/>
              <a:t>Employee Relations and Engagement</a:t>
            </a:r>
          </a:p>
          <a:p>
            <a:pPr marL="285750" indent="-285750" algn="l">
              <a:buFont typeface="Arial" panose="020B0604020202020204" pitchFamily="34" charset="0"/>
              <a:buChar char="•"/>
            </a:pPr>
            <a:r>
              <a:rPr lang="en-US"/>
              <a:t>Train the Trainer </a:t>
            </a:r>
          </a:p>
        </p:txBody>
      </p:sp>
      <p:sp>
        <p:nvSpPr>
          <p:cNvPr id="6" name="Text Box 5"/>
          <p:cNvSpPr txBox="1"/>
          <p:nvPr/>
        </p:nvSpPr>
        <p:spPr>
          <a:xfrm>
            <a:off x="6041390" y="1751965"/>
            <a:ext cx="4969510" cy="1476375"/>
          </a:xfrm>
          <a:prstGeom prst="rect">
            <a:avLst/>
          </a:prstGeom>
          <a:noFill/>
        </p:spPr>
        <p:txBody>
          <a:bodyPr wrap="square" rtlCol="0">
            <a:spAutoFit/>
          </a:bodyPr>
          <a:lstStyle/>
          <a:p>
            <a:pPr marL="285750" indent="-285750" algn="l">
              <a:buFont typeface="Arial" panose="020B0604020202020204" pitchFamily="34" charset="0"/>
              <a:buChar char="•"/>
            </a:pPr>
            <a:r>
              <a:rPr lang="en-US"/>
              <a:t>Advanced Selection, Interviewing, &amp; Recruitment Skills</a:t>
            </a:r>
          </a:p>
          <a:p>
            <a:pPr marL="285750" indent="-285750" algn="l">
              <a:buFont typeface="Arial" panose="020B0604020202020204" pitchFamily="34" charset="0"/>
              <a:buChar char="•"/>
            </a:pPr>
            <a:r>
              <a:rPr lang="en-US"/>
              <a:t>Job Evaluation &amp; Analysis </a:t>
            </a:r>
          </a:p>
          <a:p>
            <a:pPr marL="285750" indent="-285750" algn="l">
              <a:buFont typeface="Arial" panose="020B0604020202020204" pitchFamily="34" charset="0"/>
              <a:buChar char="•"/>
            </a:pPr>
            <a:r>
              <a:rPr lang="en-US"/>
              <a:t>Managing Human Capital </a:t>
            </a:r>
          </a:p>
          <a:p>
            <a:pPr marL="285750" indent="-285750" algn="l">
              <a:buFont typeface="Arial" panose="020B0604020202020204" pitchFamily="34" charset="0"/>
              <a:buChar char="•"/>
            </a:pPr>
            <a:r>
              <a:rPr lang="en-US"/>
              <a:t>Linking Training to Organisational Goals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nvSpPr>
        <p:spPr>
          <a:xfrm>
            <a:off x="6269355" y="1196340"/>
            <a:ext cx="4946650" cy="4792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40" name="CuadroTexto 39"/>
          <p:cNvSpPr txBox="1"/>
          <p:nvPr/>
        </p:nvSpPr>
        <p:spPr>
          <a:xfrm>
            <a:off x="1300292" y="103064"/>
            <a:ext cx="1507563" cy="260350"/>
          </a:xfrm>
          <a:prstGeom prst="rect">
            <a:avLst/>
          </a:prstGeom>
          <a:noFill/>
        </p:spPr>
        <p:txBody>
          <a:bodyPr wrap="square" rtlCol="0">
            <a:spAutoFit/>
          </a:bodyPr>
          <a:lstStyle/>
          <a:p>
            <a:pPr algn="just"/>
            <a:r>
              <a:rPr lang="en-US" sz="1100" dirty="0">
                <a:ea typeface="Open Sans" panose="020B0606030504020204" pitchFamily="34" charset="0"/>
                <a:cs typeface="Open Sans" panose="020B0606030504020204" pitchFamily="34" charset="0"/>
              </a:rPr>
              <a:t>www.gloaims.com</a:t>
            </a:r>
          </a:p>
        </p:txBody>
      </p:sp>
      <p:sp>
        <p:nvSpPr>
          <p:cNvPr id="11" name="Text Box 10"/>
          <p:cNvSpPr txBox="1"/>
          <p:nvPr/>
        </p:nvSpPr>
        <p:spPr>
          <a:xfrm>
            <a:off x="1114425" y="735965"/>
            <a:ext cx="5852795" cy="460375"/>
          </a:xfrm>
          <a:prstGeom prst="rect">
            <a:avLst/>
          </a:prstGeom>
          <a:noFill/>
        </p:spPr>
        <p:txBody>
          <a:bodyPr wrap="square" rtlCol="0" anchor="t">
            <a:spAutoFit/>
            <a:scene3d>
              <a:camera prst="orthographicFront"/>
              <a:lightRig rig="threePt" dir="t"/>
            </a:scene3d>
          </a:bodyPr>
          <a:lstStyle/>
          <a:p>
            <a:pPr algn="just"/>
            <a:r>
              <a:rPr lang="en-US" sz="2400" b="1">
                <a:solidFill>
                  <a:schemeClr val="accent1"/>
                </a:solidFill>
                <a:effectLst>
                  <a:outerShdw blurRad="38100" dist="25400" dir="5400000" algn="ctr" rotWithShape="0">
                    <a:srgbClr val="6E747A">
                      <a:alpha val="43000"/>
                    </a:srgbClr>
                  </a:outerShdw>
                </a:effectLst>
              </a:rPr>
              <a:t>Project Management </a:t>
            </a:r>
          </a:p>
        </p:txBody>
      </p:sp>
      <p:sp>
        <p:nvSpPr>
          <p:cNvPr id="12" name="Text Box 11"/>
          <p:cNvSpPr txBox="1"/>
          <p:nvPr/>
        </p:nvSpPr>
        <p:spPr>
          <a:xfrm>
            <a:off x="1167130" y="1624965"/>
            <a:ext cx="4720590" cy="3415030"/>
          </a:xfrm>
          <a:prstGeom prst="rect">
            <a:avLst/>
          </a:prstGeom>
          <a:noFill/>
        </p:spPr>
        <p:txBody>
          <a:bodyPr wrap="square" rtlCol="0">
            <a:spAutoFit/>
          </a:bodyPr>
          <a:lstStyle/>
          <a:p>
            <a:pPr marL="285750" indent="-285750" algn="l">
              <a:buFont typeface="Arial" panose="020B0604020202020204" pitchFamily="34" charset="0"/>
              <a:buChar char="•"/>
            </a:pPr>
            <a:r>
              <a:rPr lang="en-US"/>
              <a:t>Managing Project Control</a:t>
            </a:r>
          </a:p>
          <a:p>
            <a:pPr marL="285750" indent="-285750" algn="l">
              <a:buFont typeface="Arial" panose="020B0604020202020204" pitchFamily="34" charset="0"/>
              <a:buChar char="•"/>
            </a:pPr>
            <a:r>
              <a:rPr lang="en-US"/>
              <a:t>Project Risk Management &amp; Compliance </a:t>
            </a:r>
          </a:p>
          <a:p>
            <a:pPr marL="285750" indent="-285750" algn="l">
              <a:buFont typeface="Arial" panose="020B0604020202020204" pitchFamily="34" charset="0"/>
              <a:buChar char="•"/>
            </a:pPr>
            <a:r>
              <a:rPr lang="en-US"/>
              <a:t>Project Scheduling &amp; Cost Planning Skills</a:t>
            </a:r>
          </a:p>
          <a:p>
            <a:pPr marL="285750" indent="-285750" algn="l">
              <a:buFont typeface="Arial" panose="020B0604020202020204" pitchFamily="34" charset="0"/>
              <a:buChar char="•"/>
            </a:pPr>
            <a:r>
              <a:rPr lang="en-US"/>
              <a:t>Managing Multiple Tasks, Priorities, &amp; Deadlines</a:t>
            </a:r>
          </a:p>
          <a:p>
            <a:pPr marL="285750" indent="-285750" algn="l">
              <a:buFont typeface="Arial" panose="020B0604020202020204" pitchFamily="34" charset="0"/>
              <a:buChar char="•"/>
            </a:pPr>
            <a:r>
              <a:rPr lang="en-US"/>
              <a:t>Project Appraisal </a:t>
            </a:r>
          </a:p>
          <a:p>
            <a:pPr marL="285750" indent="-285750" algn="l">
              <a:buFont typeface="Arial" panose="020B0604020202020204" pitchFamily="34" charset="0"/>
              <a:buChar char="•"/>
            </a:pPr>
            <a:r>
              <a:rPr lang="en-US"/>
              <a:t>Project Coordination &amp; Management </a:t>
            </a:r>
          </a:p>
          <a:p>
            <a:pPr marL="285750" indent="-285750" algn="l">
              <a:buFont typeface="Arial" panose="020B0604020202020204" pitchFamily="34" charset="0"/>
              <a:buChar char="•"/>
            </a:pPr>
            <a:r>
              <a:rPr lang="en-US"/>
              <a:t>Agile Project Management </a:t>
            </a:r>
          </a:p>
          <a:p>
            <a:pPr marL="285750" indent="-285750" algn="l">
              <a:buFont typeface="Arial" panose="020B0604020202020204" pitchFamily="34" charset="0"/>
              <a:buChar char="•"/>
            </a:pPr>
            <a:r>
              <a:rPr lang="en-US"/>
              <a:t>Essentials of Project Management Skills</a:t>
            </a:r>
          </a:p>
          <a:p>
            <a:pPr marL="285750" indent="-285750" algn="l">
              <a:buFont typeface="Arial" panose="020B0604020202020204" pitchFamily="34" charset="0"/>
              <a:buChar char="•"/>
            </a:pPr>
            <a:r>
              <a:rPr lang="en-US"/>
              <a:t>Project Leadership Management and Communications</a:t>
            </a:r>
          </a:p>
          <a:p>
            <a:pPr marL="285750" indent="-285750" algn="l">
              <a:buFont typeface="Arial" panose="020B0604020202020204" pitchFamily="34" charset="0"/>
              <a:buChar char="•"/>
            </a:pPr>
            <a:endParaRPr lang="en-US"/>
          </a:p>
        </p:txBody>
      </p:sp>
      <p:sp>
        <p:nvSpPr>
          <p:cNvPr id="6" name="Text Box 5"/>
          <p:cNvSpPr txBox="1"/>
          <p:nvPr/>
        </p:nvSpPr>
        <p:spPr>
          <a:xfrm>
            <a:off x="6041390" y="1751965"/>
            <a:ext cx="4883785" cy="1753235"/>
          </a:xfrm>
          <a:prstGeom prst="rect">
            <a:avLst/>
          </a:prstGeom>
          <a:noFill/>
        </p:spPr>
        <p:txBody>
          <a:bodyPr wrap="square" rtlCol="0">
            <a:spAutoFit/>
          </a:bodyPr>
          <a:lstStyle/>
          <a:p>
            <a:pPr marL="285750" indent="-285750" algn="l">
              <a:buFont typeface="Arial" panose="020B0604020202020204" pitchFamily="34" charset="0"/>
              <a:buChar char="•"/>
            </a:pPr>
            <a:r>
              <a:rPr lang="en-US"/>
              <a:t>Essentials of Project Management Skills</a:t>
            </a:r>
          </a:p>
          <a:p>
            <a:pPr marL="285750" indent="-285750" algn="l">
              <a:buFont typeface="Arial" panose="020B0604020202020204" pitchFamily="34" charset="0"/>
              <a:buChar char="•"/>
            </a:pPr>
            <a:r>
              <a:rPr lang="en-US"/>
              <a:t>Project Leadership Management and Communications</a:t>
            </a:r>
          </a:p>
          <a:p>
            <a:pPr marL="285750" indent="-285750" algn="l">
              <a:buFont typeface="Arial" panose="020B0604020202020204" pitchFamily="34" charset="0"/>
              <a:buChar char="•"/>
            </a:pPr>
            <a:r>
              <a:rPr lang="en-US"/>
              <a:t>Project Risk Management and Compliance </a:t>
            </a:r>
          </a:p>
          <a:p>
            <a:pPr marL="285750" indent="-285750" algn="l">
              <a:buFont typeface="Arial" panose="020B0604020202020204" pitchFamily="34" charset="0"/>
              <a:buChar char="•"/>
            </a:pPr>
            <a:r>
              <a:rPr lang="en-US"/>
              <a:t>Project Scheduling, Budgeting, and Cost Management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uadroTexto 57"/>
          <p:cNvSpPr txBox="1"/>
          <p:nvPr/>
        </p:nvSpPr>
        <p:spPr>
          <a:xfrm>
            <a:off x="2522668" y="492471"/>
            <a:ext cx="7145655" cy="706755"/>
          </a:xfrm>
          <a:prstGeom prst="rect">
            <a:avLst/>
          </a:prstGeom>
          <a:noFill/>
        </p:spPr>
        <p:txBody>
          <a:bodyPr wrap="none" rtlCol="0">
            <a:spAutoFit/>
          </a:bodyPr>
          <a:lstStyle/>
          <a:p>
            <a:pPr algn="just"/>
            <a:r>
              <a:rPr lang="es-AR" sz="4000" b="1" dirty="0">
                <a:latin typeface="+mj-lt"/>
                <a:ea typeface="Open Sans" panose="020B0606030504020204" pitchFamily="34" charset="0"/>
                <a:cs typeface="Open Sans" panose="020B0606030504020204" pitchFamily="34" charset="0"/>
              </a:rPr>
              <a:t>REAL-WORD </a:t>
            </a:r>
            <a:r>
              <a:rPr lang="es-AR" sz="4000" b="1" dirty="0">
                <a:solidFill>
                  <a:schemeClr val="accent1"/>
                </a:solidFill>
                <a:effectLst>
                  <a:outerShdw blurRad="38100" dist="25400" dir="5400000" algn="ctr" rotWithShape="0">
                    <a:srgbClr val="6E747A">
                      <a:alpha val="43000"/>
                    </a:srgbClr>
                  </a:outerShdw>
                </a:effectLst>
                <a:latin typeface="+mj-lt"/>
                <a:ea typeface="Open Sans" panose="020B0606030504020204" pitchFamily="34" charset="0"/>
                <a:cs typeface="Open Sans" panose="020B0606030504020204" pitchFamily="34" charset="0"/>
              </a:rPr>
              <a:t>INSTRUCTORS</a:t>
            </a:r>
          </a:p>
        </p:txBody>
      </p:sp>
      <p:sp>
        <p:nvSpPr>
          <p:cNvPr id="9" name="Forma libre: forma 8"/>
          <p:cNvSpPr/>
          <p:nvPr/>
        </p:nvSpPr>
        <p:spPr>
          <a:xfrm>
            <a:off x="1300292" y="4205986"/>
            <a:ext cx="2055180" cy="2443734"/>
          </a:xfrm>
          <a:custGeom>
            <a:avLst/>
            <a:gdLst>
              <a:gd name="connsiteX0" fmla="*/ 0 w 2055180"/>
              <a:gd name="connsiteY0" fmla="*/ 0 h 1852231"/>
              <a:gd name="connsiteX1" fmla="*/ 2055181 w 2055180"/>
              <a:gd name="connsiteY1" fmla="*/ 0 h 1852231"/>
              <a:gd name="connsiteX2" fmla="*/ 2055181 w 2055180"/>
              <a:gd name="connsiteY2" fmla="*/ 1852232 h 1852231"/>
              <a:gd name="connsiteX3" fmla="*/ 0 w 2055180"/>
              <a:gd name="connsiteY3" fmla="*/ 1852232 h 1852231"/>
            </a:gdLst>
            <a:ahLst/>
            <a:cxnLst>
              <a:cxn ang="0">
                <a:pos x="connsiteX0" y="connsiteY0"/>
              </a:cxn>
              <a:cxn ang="0">
                <a:pos x="connsiteX1" y="connsiteY1"/>
              </a:cxn>
              <a:cxn ang="0">
                <a:pos x="connsiteX2" y="connsiteY2"/>
              </a:cxn>
              <a:cxn ang="0">
                <a:pos x="connsiteX3" y="connsiteY3"/>
              </a:cxn>
            </a:cxnLst>
            <a:rect l="l" t="t" r="r" b="b"/>
            <a:pathLst>
              <a:path w="2055180" h="1852231">
                <a:moveTo>
                  <a:pt x="0" y="0"/>
                </a:moveTo>
                <a:lnTo>
                  <a:pt x="2055181" y="0"/>
                </a:lnTo>
                <a:lnTo>
                  <a:pt x="2055181" y="1852232"/>
                </a:lnTo>
                <a:lnTo>
                  <a:pt x="0" y="1852232"/>
                </a:lnTo>
                <a:close/>
              </a:path>
            </a:pathLst>
          </a:custGeom>
          <a:solidFill>
            <a:srgbClr val="F2F2F2"/>
          </a:solidFill>
          <a:ln w="5120" cap="flat">
            <a:noFill/>
            <a:prstDash val="solid"/>
            <a:miter/>
          </a:ln>
        </p:spPr>
        <p:txBody>
          <a:bodyPr rtlCol="0" anchor="ctr"/>
          <a:lstStyle/>
          <a:p>
            <a:pPr algn="just"/>
            <a:endParaRPr lang="es-AR" dirty="0"/>
          </a:p>
        </p:txBody>
      </p:sp>
      <p:sp>
        <p:nvSpPr>
          <p:cNvPr id="68" name="Forma libre: forma 67"/>
          <p:cNvSpPr/>
          <p:nvPr/>
        </p:nvSpPr>
        <p:spPr>
          <a:xfrm>
            <a:off x="1300292" y="3577307"/>
            <a:ext cx="2055180" cy="618553"/>
          </a:xfrm>
          <a:custGeom>
            <a:avLst/>
            <a:gdLst>
              <a:gd name="connsiteX0" fmla="*/ 0 w 2055180"/>
              <a:gd name="connsiteY0" fmla="*/ 0 h 491188"/>
              <a:gd name="connsiteX1" fmla="*/ 2055181 w 2055180"/>
              <a:gd name="connsiteY1" fmla="*/ 0 h 491188"/>
              <a:gd name="connsiteX2" fmla="*/ 2055181 w 2055180"/>
              <a:gd name="connsiteY2" fmla="*/ 491188 h 491188"/>
              <a:gd name="connsiteX3" fmla="*/ 0 w 2055180"/>
              <a:gd name="connsiteY3" fmla="*/ 491188 h 491188"/>
            </a:gdLst>
            <a:ahLst/>
            <a:cxnLst>
              <a:cxn ang="0">
                <a:pos x="connsiteX0" y="connsiteY0"/>
              </a:cxn>
              <a:cxn ang="0">
                <a:pos x="connsiteX1" y="connsiteY1"/>
              </a:cxn>
              <a:cxn ang="0">
                <a:pos x="connsiteX2" y="connsiteY2"/>
              </a:cxn>
              <a:cxn ang="0">
                <a:pos x="connsiteX3" y="connsiteY3"/>
              </a:cxn>
            </a:cxnLst>
            <a:rect l="l" t="t" r="r" b="b"/>
            <a:pathLst>
              <a:path w="2055180" h="491188">
                <a:moveTo>
                  <a:pt x="0" y="0"/>
                </a:moveTo>
                <a:lnTo>
                  <a:pt x="2055181" y="0"/>
                </a:lnTo>
                <a:lnTo>
                  <a:pt x="2055181" y="491188"/>
                </a:lnTo>
                <a:lnTo>
                  <a:pt x="0" y="491188"/>
                </a:lnTo>
                <a:close/>
              </a:path>
            </a:pathLst>
          </a:custGeom>
          <a:solidFill>
            <a:schemeClr val="accent1"/>
          </a:solidFill>
          <a:ln w="5120" cap="flat">
            <a:noFill/>
            <a:prstDash val="solid"/>
            <a:miter/>
          </a:ln>
          <a:effectLst>
            <a:outerShdw blurRad="50800" dist="12700" dir="5400000" algn="t" rotWithShape="0">
              <a:prstClr val="black">
                <a:alpha val="20000"/>
              </a:prstClr>
            </a:outerShdw>
          </a:effectLst>
        </p:spPr>
        <p:txBody>
          <a:bodyPr rtlCol="0" anchor="ctr"/>
          <a:lstStyle/>
          <a:p>
            <a:pPr algn="just"/>
            <a:endParaRPr lang="es-AR" dirty="0"/>
          </a:p>
        </p:txBody>
      </p:sp>
      <p:sp>
        <p:nvSpPr>
          <p:cNvPr id="69" name="CuadroTexto 68"/>
          <p:cNvSpPr txBox="1"/>
          <p:nvPr/>
        </p:nvSpPr>
        <p:spPr>
          <a:xfrm>
            <a:off x="1340897" y="3642547"/>
            <a:ext cx="2007525" cy="306705"/>
          </a:xfrm>
          <a:prstGeom prst="rect">
            <a:avLst/>
          </a:prstGeom>
          <a:noFill/>
        </p:spPr>
        <p:txBody>
          <a:bodyPr wrap="square" rtlCol="0">
            <a:spAutoFit/>
          </a:bodyPr>
          <a:lstStyle/>
          <a:p>
            <a:pPr algn="just"/>
            <a:r>
              <a:rPr lang="en-US" sz="1400" b="1" dirty="0">
                <a:solidFill>
                  <a:schemeClr val="bg1"/>
                </a:solidFill>
                <a:latin typeface="+mj-lt"/>
                <a:ea typeface="Open Sans" panose="020B0606030504020204" pitchFamily="34" charset="0"/>
                <a:cs typeface="Open Sans" panose="020B0606030504020204" pitchFamily="34" charset="0"/>
              </a:rPr>
              <a:t>Dr. Bella Gulshan</a:t>
            </a:r>
          </a:p>
        </p:txBody>
      </p:sp>
      <p:sp>
        <p:nvSpPr>
          <p:cNvPr id="70" name="CuadroTexto 69"/>
          <p:cNvSpPr txBox="1"/>
          <p:nvPr/>
        </p:nvSpPr>
        <p:spPr>
          <a:xfrm>
            <a:off x="1340897" y="3897714"/>
            <a:ext cx="2007525" cy="252730"/>
          </a:xfrm>
          <a:prstGeom prst="rect">
            <a:avLst/>
          </a:prstGeom>
          <a:noFill/>
        </p:spPr>
        <p:txBody>
          <a:bodyPr wrap="square" rtlCol="0">
            <a:spAutoFit/>
          </a:bodyPr>
          <a:lstStyle/>
          <a:p>
            <a:pPr algn="just"/>
            <a:r>
              <a:rPr lang="en-US" sz="1050" b="1" dirty="0">
                <a:solidFill>
                  <a:schemeClr val="bg1"/>
                </a:solidFill>
                <a:latin typeface="+mj-lt"/>
                <a:ea typeface="Open Sans" panose="020B0606030504020204" pitchFamily="34" charset="0"/>
                <a:cs typeface="Open Sans" panose="020B0606030504020204" pitchFamily="34" charset="0"/>
              </a:rPr>
              <a:t>CEO</a:t>
            </a:r>
          </a:p>
        </p:txBody>
      </p:sp>
      <p:sp>
        <p:nvSpPr>
          <p:cNvPr id="72" name="CuadroTexto 71"/>
          <p:cNvSpPr txBox="1"/>
          <p:nvPr/>
        </p:nvSpPr>
        <p:spPr>
          <a:xfrm>
            <a:off x="1388602" y="4293343"/>
            <a:ext cx="1865458" cy="1891665"/>
          </a:xfrm>
          <a:prstGeom prst="rect">
            <a:avLst/>
          </a:prstGeom>
          <a:noFill/>
        </p:spPr>
        <p:txBody>
          <a:bodyPr wrap="square" rtlCol="0">
            <a:spAutoFit/>
          </a:bodyPr>
          <a:lstStyle/>
          <a:p>
            <a:pPr algn="just"/>
            <a:r>
              <a:rPr lang="en-US" sz="900" dirty="0">
                <a:ea typeface="Open Sans" panose="020B0606030504020204" pitchFamily="34" charset="0"/>
                <a:cs typeface="Open Sans" panose="020B0606030504020204" pitchFamily="34" charset="0"/>
              </a:rPr>
              <a:t>Assistant Professor of Business Administration at Altinbas University, Istanbul, Turkey. She is a certified trainer and expert in management and organisations. In 2022, she trained the leadership team of Dar Petroleum of South Sudan and the Ministry of Petroleum of South Sudan. She conducted a training program on process management for the National Oil Corporation of Libya in 2021.</a:t>
            </a:r>
          </a:p>
        </p:txBody>
      </p:sp>
      <p:sp>
        <p:nvSpPr>
          <p:cNvPr id="101" name="Forma libre: forma 100"/>
          <p:cNvSpPr/>
          <p:nvPr/>
        </p:nvSpPr>
        <p:spPr>
          <a:xfrm>
            <a:off x="3782305" y="4205986"/>
            <a:ext cx="2055180" cy="2443734"/>
          </a:xfrm>
          <a:custGeom>
            <a:avLst/>
            <a:gdLst>
              <a:gd name="connsiteX0" fmla="*/ 0 w 2055180"/>
              <a:gd name="connsiteY0" fmla="*/ 0 h 1852231"/>
              <a:gd name="connsiteX1" fmla="*/ 2055181 w 2055180"/>
              <a:gd name="connsiteY1" fmla="*/ 0 h 1852231"/>
              <a:gd name="connsiteX2" fmla="*/ 2055181 w 2055180"/>
              <a:gd name="connsiteY2" fmla="*/ 1852232 h 1852231"/>
              <a:gd name="connsiteX3" fmla="*/ 0 w 2055180"/>
              <a:gd name="connsiteY3" fmla="*/ 1852232 h 1852231"/>
            </a:gdLst>
            <a:ahLst/>
            <a:cxnLst>
              <a:cxn ang="0">
                <a:pos x="connsiteX0" y="connsiteY0"/>
              </a:cxn>
              <a:cxn ang="0">
                <a:pos x="connsiteX1" y="connsiteY1"/>
              </a:cxn>
              <a:cxn ang="0">
                <a:pos x="connsiteX2" y="connsiteY2"/>
              </a:cxn>
              <a:cxn ang="0">
                <a:pos x="connsiteX3" y="connsiteY3"/>
              </a:cxn>
            </a:cxnLst>
            <a:rect l="l" t="t" r="r" b="b"/>
            <a:pathLst>
              <a:path w="2055180" h="1852231">
                <a:moveTo>
                  <a:pt x="0" y="0"/>
                </a:moveTo>
                <a:lnTo>
                  <a:pt x="2055181" y="0"/>
                </a:lnTo>
                <a:lnTo>
                  <a:pt x="2055181" y="1852232"/>
                </a:lnTo>
                <a:lnTo>
                  <a:pt x="0" y="1852232"/>
                </a:lnTo>
                <a:close/>
              </a:path>
            </a:pathLst>
          </a:custGeom>
          <a:solidFill>
            <a:srgbClr val="F2F2F2"/>
          </a:solidFill>
          <a:ln w="5120" cap="flat">
            <a:noFill/>
            <a:prstDash val="solid"/>
            <a:miter/>
          </a:ln>
        </p:spPr>
        <p:txBody>
          <a:bodyPr rtlCol="0" anchor="ctr"/>
          <a:lstStyle/>
          <a:p>
            <a:pPr algn="just"/>
            <a:endParaRPr lang="es-AR" dirty="0"/>
          </a:p>
        </p:txBody>
      </p:sp>
      <p:sp>
        <p:nvSpPr>
          <p:cNvPr id="102" name="Forma libre: forma 101"/>
          <p:cNvSpPr/>
          <p:nvPr/>
        </p:nvSpPr>
        <p:spPr>
          <a:xfrm>
            <a:off x="3782305" y="3577307"/>
            <a:ext cx="2055180" cy="618553"/>
          </a:xfrm>
          <a:custGeom>
            <a:avLst/>
            <a:gdLst>
              <a:gd name="connsiteX0" fmla="*/ 0 w 2055180"/>
              <a:gd name="connsiteY0" fmla="*/ 0 h 491188"/>
              <a:gd name="connsiteX1" fmla="*/ 2055181 w 2055180"/>
              <a:gd name="connsiteY1" fmla="*/ 0 h 491188"/>
              <a:gd name="connsiteX2" fmla="*/ 2055181 w 2055180"/>
              <a:gd name="connsiteY2" fmla="*/ 491188 h 491188"/>
              <a:gd name="connsiteX3" fmla="*/ 0 w 2055180"/>
              <a:gd name="connsiteY3" fmla="*/ 491188 h 491188"/>
            </a:gdLst>
            <a:ahLst/>
            <a:cxnLst>
              <a:cxn ang="0">
                <a:pos x="connsiteX0" y="connsiteY0"/>
              </a:cxn>
              <a:cxn ang="0">
                <a:pos x="connsiteX1" y="connsiteY1"/>
              </a:cxn>
              <a:cxn ang="0">
                <a:pos x="connsiteX2" y="connsiteY2"/>
              </a:cxn>
              <a:cxn ang="0">
                <a:pos x="connsiteX3" y="connsiteY3"/>
              </a:cxn>
            </a:cxnLst>
            <a:rect l="l" t="t" r="r" b="b"/>
            <a:pathLst>
              <a:path w="2055180" h="491188">
                <a:moveTo>
                  <a:pt x="0" y="0"/>
                </a:moveTo>
                <a:lnTo>
                  <a:pt x="2055181" y="0"/>
                </a:lnTo>
                <a:lnTo>
                  <a:pt x="2055181" y="491188"/>
                </a:lnTo>
                <a:lnTo>
                  <a:pt x="0" y="491188"/>
                </a:lnTo>
                <a:close/>
              </a:path>
            </a:pathLst>
          </a:custGeom>
          <a:solidFill>
            <a:schemeClr val="accent1"/>
          </a:solidFill>
          <a:ln w="5120" cap="flat">
            <a:noFill/>
            <a:prstDash val="solid"/>
            <a:miter/>
          </a:ln>
          <a:effectLst>
            <a:outerShdw blurRad="50800" dist="12700" dir="5400000" algn="t" rotWithShape="0">
              <a:prstClr val="black">
                <a:alpha val="20000"/>
              </a:prstClr>
            </a:outerShdw>
          </a:effectLst>
        </p:spPr>
        <p:txBody>
          <a:bodyPr rtlCol="0" anchor="ctr"/>
          <a:lstStyle/>
          <a:p>
            <a:pPr algn="just"/>
            <a:endParaRPr lang="es-AR" dirty="0"/>
          </a:p>
        </p:txBody>
      </p:sp>
      <p:sp>
        <p:nvSpPr>
          <p:cNvPr id="103" name="CuadroTexto 102"/>
          <p:cNvSpPr txBox="1"/>
          <p:nvPr/>
        </p:nvSpPr>
        <p:spPr>
          <a:xfrm>
            <a:off x="3822910" y="3642547"/>
            <a:ext cx="2007525" cy="306705"/>
          </a:xfrm>
          <a:prstGeom prst="rect">
            <a:avLst/>
          </a:prstGeom>
          <a:noFill/>
        </p:spPr>
        <p:txBody>
          <a:bodyPr wrap="square" rtlCol="0">
            <a:spAutoFit/>
          </a:bodyPr>
          <a:lstStyle/>
          <a:p>
            <a:pPr algn="just"/>
            <a:r>
              <a:rPr lang="en-US" sz="1400" b="1" dirty="0">
                <a:solidFill>
                  <a:schemeClr val="bg1"/>
                </a:solidFill>
                <a:latin typeface="+mj-lt"/>
                <a:ea typeface="Open Sans" panose="020B0606030504020204" pitchFamily="34" charset="0"/>
                <a:cs typeface="Open Sans" panose="020B0606030504020204" pitchFamily="34" charset="0"/>
              </a:rPr>
              <a:t>Dr. Mohsen Liaqat</a:t>
            </a:r>
          </a:p>
        </p:txBody>
      </p:sp>
      <p:sp>
        <p:nvSpPr>
          <p:cNvPr id="104" name="CuadroTexto 103"/>
          <p:cNvSpPr txBox="1"/>
          <p:nvPr/>
        </p:nvSpPr>
        <p:spPr>
          <a:xfrm>
            <a:off x="3822910" y="3897714"/>
            <a:ext cx="2007525" cy="252730"/>
          </a:xfrm>
          <a:prstGeom prst="rect">
            <a:avLst/>
          </a:prstGeom>
          <a:noFill/>
        </p:spPr>
        <p:txBody>
          <a:bodyPr wrap="square" rtlCol="0">
            <a:spAutoFit/>
          </a:bodyPr>
          <a:lstStyle/>
          <a:p>
            <a:pPr algn="just"/>
            <a:r>
              <a:rPr lang="en-US" sz="1050" b="1" dirty="0">
                <a:solidFill>
                  <a:schemeClr val="bg1"/>
                </a:solidFill>
                <a:latin typeface="+mj-lt"/>
                <a:ea typeface="Open Sans" panose="020B0606030504020204" pitchFamily="34" charset="0"/>
                <a:cs typeface="Open Sans" panose="020B0606030504020204" pitchFamily="34" charset="0"/>
              </a:rPr>
              <a:t>Director of Programmes </a:t>
            </a:r>
          </a:p>
        </p:txBody>
      </p:sp>
      <p:sp>
        <p:nvSpPr>
          <p:cNvPr id="105" name="CuadroTexto 104"/>
          <p:cNvSpPr txBox="1"/>
          <p:nvPr/>
        </p:nvSpPr>
        <p:spPr>
          <a:xfrm>
            <a:off x="3870615" y="4293343"/>
            <a:ext cx="1865458" cy="1753235"/>
          </a:xfrm>
          <a:prstGeom prst="rect">
            <a:avLst/>
          </a:prstGeom>
          <a:noFill/>
        </p:spPr>
        <p:txBody>
          <a:bodyPr wrap="square" rtlCol="0">
            <a:spAutoFit/>
          </a:bodyPr>
          <a:lstStyle/>
          <a:p>
            <a:pPr algn="just"/>
            <a:r>
              <a:rPr lang="en-US" sz="900" dirty="0">
                <a:ea typeface="Open Sans" panose="020B0606030504020204" pitchFamily="34" charset="0"/>
                <a:cs typeface="Open Sans" panose="020B0606030504020204" pitchFamily="34" charset="0"/>
              </a:rPr>
              <a:t>Assistant Professor of Business Administration at Istanbul Health and Technology University, Turkey. Management consultant focusing on Intrapreneurship that integrates risk-taking and innovation approaches while working within a large organisation. Trainer on corporate social responsibility, corporate governance, and compliance.</a:t>
            </a:r>
          </a:p>
        </p:txBody>
      </p:sp>
      <p:sp>
        <p:nvSpPr>
          <p:cNvPr id="108" name="Forma libre: forma 107"/>
          <p:cNvSpPr/>
          <p:nvPr/>
        </p:nvSpPr>
        <p:spPr>
          <a:xfrm>
            <a:off x="6264318" y="4205986"/>
            <a:ext cx="2055180" cy="2443734"/>
          </a:xfrm>
          <a:custGeom>
            <a:avLst/>
            <a:gdLst>
              <a:gd name="connsiteX0" fmla="*/ 0 w 2055180"/>
              <a:gd name="connsiteY0" fmla="*/ 0 h 1852231"/>
              <a:gd name="connsiteX1" fmla="*/ 2055181 w 2055180"/>
              <a:gd name="connsiteY1" fmla="*/ 0 h 1852231"/>
              <a:gd name="connsiteX2" fmla="*/ 2055181 w 2055180"/>
              <a:gd name="connsiteY2" fmla="*/ 1852232 h 1852231"/>
              <a:gd name="connsiteX3" fmla="*/ 0 w 2055180"/>
              <a:gd name="connsiteY3" fmla="*/ 1852232 h 1852231"/>
            </a:gdLst>
            <a:ahLst/>
            <a:cxnLst>
              <a:cxn ang="0">
                <a:pos x="connsiteX0" y="connsiteY0"/>
              </a:cxn>
              <a:cxn ang="0">
                <a:pos x="connsiteX1" y="connsiteY1"/>
              </a:cxn>
              <a:cxn ang="0">
                <a:pos x="connsiteX2" y="connsiteY2"/>
              </a:cxn>
              <a:cxn ang="0">
                <a:pos x="connsiteX3" y="connsiteY3"/>
              </a:cxn>
            </a:cxnLst>
            <a:rect l="l" t="t" r="r" b="b"/>
            <a:pathLst>
              <a:path w="2055180" h="1852231">
                <a:moveTo>
                  <a:pt x="0" y="0"/>
                </a:moveTo>
                <a:lnTo>
                  <a:pt x="2055181" y="0"/>
                </a:lnTo>
                <a:lnTo>
                  <a:pt x="2055181" y="1852232"/>
                </a:lnTo>
                <a:lnTo>
                  <a:pt x="0" y="1852232"/>
                </a:lnTo>
                <a:close/>
              </a:path>
            </a:pathLst>
          </a:custGeom>
          <a:solidFill>
            <a:srgbClr val="F2F2F2"/>
          </a:solidFill>
          <a:ln w="5120" cap="flat">
            <a:noFill/>
            <a:prstDash val="solid"/>
            <a:miter/>
          </a:ln>
        </p:spPr>
        <p:txBody>
          <a:bodyPr rtlCol="0" anchor="ctr"/>
          <a:lstStyle/>
          <a:p>
            <a:pPr algn="just"/>
            <a:endParaRPr lang="es-AR" dirty="0"/>
          </a:p>
        </p:txBody>
      </p:sp>
      <p:sp>
        <p:nvSpPr>
          <p:cNvPr id="109" name="Forma libre: forma 108"/>
          <p:cNvSpPr/>
          <p:nvPr/>
        </p:nvSpPr>
        <p:spPr>
          <a:xfrm>
            <a:off x="6264318" y="3577307"/>
            <a:ext cx="2055180" cy="618553"/>
          </a:xfrm>
          <a:custGeom>
            <a:avLst/>
            <a:gdLst>
              <a:gd name="connsiteX0" fmla="*/ 0 w 2055180"/>
              <a:gd name="connsiteY0" fmla="*/ 0 h 491188"/>
              <a:gd name="connsiteX1" fmla="*/ 2055181 w 2055180"/>
              <a:gd name="connsiteY1" fmla="*/ 0 h 491188"/>
              <a:gd name="connsiteX2" fmla="*/ 2055181 w 2055180"/>
              <a:gd name="connsiteY2" fmla="*/ 491188 h 491188"/>
              <a:gd name="connsiteX3" fmla="*/ 0 w 2055180"/>
              <a:gd name="connsiteY3" fmla="*/ 491188 h 491188"/>
            </a:gdLst>
            <a:ahLst/>
            <a:cxnLst>
              <a:cxn ang="0">
                <a:pos x="connsiteX0" y="connsiteY0"/>
              </a:cxn>
              <a:cxn ang="0">
                <a:pos x="connsiteX1" y="connsiteY1"/>
              </a:cxn>
              <a:cxn ang="0">
                <a:pos x="connsiteX2" y="connsiteY2"/>
              </a:cxn>
              <a:cxn ang="0">
                <a:pos x="connsiteX3" y="connsiteY3"/>
              </a:cxn>
            </a:cxnLst>
            <a:rect l="l" t="t" r="r" b="b"/>
            <a:pathLst>
              <a:path w="2055180" h="491188">
                <a:moveTo>
                  <a:pt x="0" y="0"/>
                </a:moveTo>
                <a:lnTo>
                  <a:pt x="2055181" y="0"/>
                </a:lnTo>
                <a:lnTo>
                  <a:pt x="2055181" y="491188"/>
                </a:lnTo>
                <a:lnTo>
                  <a:pt x="0" y="491188"/>
                </a:lnTo>
                <a:close/>
              </a:path>
            </a:pathLst>
          </a:custGeom>
          <a:solidFill>
            <a:schemeClr val="accent1"/>
          </a:solidFill>
          <a:ln w="5120" cap="flat">
            <a:noFill/>
            <a:prstDash val="solid"/>
            <a:miter/>
          </a:ln>
          <a:effectLst>
            <a:outerShdw blurRad="50800" dist="12700" dir="5400000" algn="t" rotWithShape="0">
              <a:prstClr val="black">
                <a:alpha val="20000"/>
              </a:prstClr>
            </a:outerShdw>
          </a:effectLst>
        </p:spPr>
        <p:txBody>
          <a:bodyPr rtlCol="0" anchor="ctr"/>
          <a:lstStyle/>
          <a:p>
            <a:pPr algn="just"/>
            <a:endParaRPr lang="es-AR" dirty="0"/>
          </a:p>
        </p:txBody>
      </p:sp>
      <p:sp>
        <p:nvSpPr>
          <p:cNvPr id="110" name="CuadroTexto 109"/>
          <p:cNvSpPr txBox="1"/>
          <p:nvPr/>
        </p:nvSpPr>
        <p:spPr>
          <a:xfrm>
            <a:off x="6271260" y="3642360"/>
            <a:ext cx="2738755" cy="306705"/>
          </a:xfrm>
          <a:prstGeom prst="rect">
            <a:avLst/>
          </a:prstGeom>
          <a:noFill/>
        </p:spPr>
        <p:txBody>
          <a:bodyPr wrap="square" rtlCol="0">
            <a:spAutoFit/>
          </a:bodyPr>
          <a:lstStyle/>
          <a:p>
            <a:pPr algn="just"/>
            <a:r>
              <a:rPr lang="en-US" sz="1400" b="1" dirty="0">
                <a:solidFill>
                  <a:schemeClr val="bg1"/>
                </a:solidFill>
                <a:latin typeface="+mj-lt"/>
                <a:ea typeface="Open Sans" panose="020B0606030504020204" pitchFamily="34" charset="0"/>
                <a:cs typeface="Open Sans" panose="020B0606030504020204" pitchFamily="34" charset="0"/>
              </a:rPr>
              <a:t>Dr. Tatbeeq Raza-Ullah</a:t>
            </a:r>
          </a:p>
        </p:txBody>
      </p:sp>
      <p:sp>
        <p:nvSpPr>
          <p:cNvPr id="111" name="CuadroTexto 110"/>
          <p:cNvSpPr txBox="1"/>
          <p:nvPr/>
        </p:nvSpPr>
        <p:spPr>
          <a:xfrm>
            <a:off x="6292223" y="3846914"/>
            <a:ext cx="2007525" cy="368300"/>
          </a:xfrm>
          <a:prstGeom prst="rect">
            <a:avLst/>
          </a:prstGeom>
          <a:noFill/>
        </p:spPr>
        <p:txBody>
          <a:bodyPr wrap="square" rtlCol="0">
            <a:spAutoFit/>
          </a:bodyPr>
          <a:lstStyle/>
          <a:p>
            <a:pPr algn="just"/>
            <a:r>
              <a:rPr lang="en-US" sz="900" b="1" dirty="0">
                <a:solidFill>
                  <a:schemeClr val="bg1"/>
                </a:solidFill>
                <a:latin typeface="+mj-lt"/>
                <a:ea typeface="Open Sans" panose="020B0606030504020204" pitchFamily="34" charset="0"/>
                <a:cs typeface="Open Sans" panose="020B0606030504020204" pitchFamily="34" charset="0"/>
              </a:rPr>
              <a:t>Advisor Communication and Engagement</a:t>
            </a:r>
          </a:p>
        </p:txBody>
      </p:sp>
      <p:sp>
        <p:nvSpPr>
          <p:cNvPr id="112" name="CuadroTexto 111"/>
          <p:cNvSpPr txBox="1"/>
          <p:nvPr/>
        </p:nvSpPr>
        <p:spPr>
          <a:xfrm>
            <a:off x="6352628" y="4293343"/>
            <a:ext cx="1865458" cy="1753235"/>
          </a:xfrm>
          <a:prstGeom prst="rect">
            <a:avLst/>
          </a:prstGeom>
          <a:noFill/>
        </p:spPr>
        <p:txBody>
          <a:bodyPr wrap="square" rtlCol="0">
            <a:spAutoFit/>
          </a:bodyPr>
          <a:lstStyle/>
          <a:p>
            <a:pPr algn="just"/>
            <a:r>
              <a:rPr lang="en-US" sz="900" dirty="0">
                <a:ea typeface="Open Sans" panose="020B0606030504020204" pitchFamily="34" charset="0"/>
                <a:cs typeface="Open Sans" panose="020B0606030504020204" pitchFamily="34" charset="0"/>
              </a:rPr>
              <a:t>Associate Professor of Strategy and Marketing at Nottingham Business School, England. Management and Strategy consultant in interfirm coopetition relationships enables firms to undertake highly complex, large-scale, risky, and innovative projects. Worked with the senior executive team of Strategic Sourcing and Partnering of Ericsson.</a:t>
            </a:r>
          </a:p>
        </p:txBody>
      </p:sp>
      <p:sp>
        <p:nvSpPr>
          <p:cNvPr id="115" name="Forma libre: forma 114"/>
          <p:cNvSpPr/>
          <p:nvPr/>
        </p:nvSpPr>
        <p:spPr>
          <a:xfrm>
            <a:off x="8746331" y="4205986"/>
            <a:ext cx="2055180" cy="2443734"/>
          </a:xfrm>
          <a:custGeom>
            <a:avLst/>
            <a:gdLst>
              <a:gd name="connsiteX0" fmla="*/ 0 w 2055180"/>
              <a:gd name="connsiteY0" fmla="*/ 0 h 1852231"/>
              <a:gd name="connsiteX1" fmla="*/ 2055181 w 2055180"/>
              <a:gd name="connsiteY1" fmla="*/ 0 h 1852231"/>
              <a:gd name="connsiteX2" fmla="*/ 2055181 w 2055180"/>
              <a:gd name="connsiteY2" fmla="*/ 1852232 h 1852231"/>
              <a:gd name="connsiteX3" fmla="*/ 0 w 2055180"/>
              <a:gd name="connsiteY3" fmla="*/ 1852232 h 1852231"/>
            </a:gdLst>
            <a:ahLst/>
            <a:cxnLst>
              <a:cxn ang="0">
                <a:pos x="connsiteX0" y="connsiteY0"/>
              </a:cxn>
              <a:cxn ang="0">
                <a:pos x="connsiteX1" y="connsiteY1"/>
              </a:cxn>
              <a:cxn ang="0">
                <a:pos x="connsiteX2" y="connsiteY2"/>
              </a:cxn>
              <a:cxn ang="0">
                <a:pos x="connsiteX3" y="connsiteY3"/>
              </a:cxn>
            </a:cxnLst>
            <a:rect l="l" t="t" r="r" b="b"/>
            <a:pathLst>
              <a:path w="2055180" h="1852231">
                <a:moveTo>
                  <a:pt x="0" y="0"/>
                </a:moveTo>
                <a:lnTo>
                  <a:pt x="2055181" y="0"/>
                </a:lnTo>
                <a:lnTo>
                  <a:pt x="2055181" y="1852232"/>
                </a:lnTo>
                <a:lnTo>
                  <a:pt x="0" y="1852232"/>
                </a:lnTo>
                <a:close/>
              </a:path>
            </a:pathLst>
          </a:custGeom>
          <a:solidFill>
            <a:srgbClr val="F2F2F2"/>
          </a:solidFill>
          <a:ln w="5120" cap="flat">
            <a:noFill/>
            <a:prstDash val="solid"/>
            <a:miter/>
          </a:ln>
        </p:spPr>
        <p:txBody>
          <a:bodyPr rtlCol="0" anchor="ctr"/>
          <a:lstStyle/>
          <a:p>
            <a:pPr algn="just"/>
            <a:endParaRPr lang="es-AR" dirty="0"/>
          </a:p>
        </p:txBody>
      </p:sp>
      <p:sp>
        <p:nvSpPr>
          <p:cNvPr id="116" name="Forma libre: forma 115"/>
          <p:cNvSpPr/>
          <p:nvPr/>
        </p:nvSpPr>
        <p:spPr>
          <a:xfrm>
            <a:off x="8746331" y="3577307"/>
            <a:ext cx="2055180" cy="618553"/>
          </a:xfrm>
          <a:custGeom>
            <a:avLst/>
            <a:gdLst>
              <a:gd name="connsiteX0" fmla="*/ 0 w 2055180"/>
              <a:gd name="connsiteY0" fmla="*/ 0 h 491188"/>
              <a:gd name="connsiteX1" fmla="*/ 2055181 w 2055180"/>
              <a:gd name="connsiteY1" fmla="*/ 0 h 491188"/>
              <a:gd name="connsiteX2" fmla="*/ 2055181 w 2055180"/>
              <a:gd name="connsiteY2" fmla="*/ 491188 h 491188"/>
              <a:gd name="connsiteX3" fmla="*/ 0 w 2055180"/>
              <a:gd name="connsiteY3" fmla="*/ 491188 h 491188"/>
            </a:gdLst>
            <a:ahLst/>
            <a:cxnLst>
              <a:cxn ang="0">
                <a:pos x="connsiteX0" y="connsiteY0"/>
              </a:cxn>
              <a:cxn ang="0">
                <a:pos x="connsiteX1" y="connsiteY1"/>
              </a:cxn>
              <a:cxn ang="0">
                <a:pos x="connsiteX2" y="connsiteY2"/>
              </a:cxn>
              <a:cxn ang="0">
                <a:pos x="connsiteX3" y="connsiteY3"/>
              </a:cxn>
            </a:cxnLst>
            <a:rect l="l" t="t" r="r" b="b"/>
            <a:pathLst>
              <a:path w="2055180" h="491188">
                <a:moveTo>
                  <a:pt x="0" y="0"/>
                </a:moveTo>
                <a:lnTo>
                  <a:pt x="2055181" y="0"/>
                </a:lnTo>
                <a:lnTo>
                  <a:pt x="2055181" y="491188"/>
                </a:lnTo>
                <a:lnTo>
                  <a:pt x="0" y="491188"/>
                </a:lnTo>
                <a:close/>
              </a:path>
            </a:pathLst>
          </a:custGeom>
          <a:solidFill>
            <a:schemeClr val="accent1"/>
          </a:solidFill>
          <a:ln w="5120" cap="flat">
            <a:noFill/>
            <a:prstDash val="solid"/>
            <a:miter/>
          </a:ln>
          <a:effectLst>
            <a:outerShdw blurRad="50800" dist="12700" dir="5400000" algn="t" rotWithShape="0">
              <a:prstClr val="black">
                <a:alpha val="20000"/>
              </a:prstClr>
            </a:outerShdw>
          </a:effectLst>
        </p:spPr>
        <p:txBody>
          <a:bodyPr rtlCol="0" anchor="ctr"/>
          <a:lstStyle/>
          <a:p>
            <a:pPr algn="just"/>
            <a:endParaRPr lang="es-AR" dirty="0"/>
          </a:p>
        </p:txBody>
      </p:sp>
      <p:sp>
        <p:nvSpPr>
          <p:cNvPr id="117" name="CuadroTexto 116"/>
          <p:cNvSpPr txBox="1"/>
          <p:nvPr/>
        </p:nvSpPr>
        <p:spPr>
          <a:xfrm>
            <a:off x="8707120" y="3642360"/>
            <a:ext cx="4396740" cy="521970"/>
          </a:xfrm>
          <a:prstGeom prst="rect">
            <a:avLst/>
          </a:prstGeom>
          <a:noFill/>
        </p:spPr>
        <p:txBody>
          <a:bodyPr wrap="square" rtlCol="0">
            <a:spAutoFit/>
          </a:bodyPr>
          <a:lstStyle/>
          <a:p>
            <a:pPr algn="just"/>
            <a:r>
              <a:rPr lang="en-US" sz="1400" b="1" dirty="0">
                <a:solidFill>
                  <a:schemeClr val="bg1"/>
                </a:solidFill>
                <a:latin typeface="+mj-lt"/>
                <a:ea typeface="Open Sans" panose="020B0606030504020204" pitchFamily="34" charset="0"/>
                <a:cs typeface="Open Sans" panose="020B0606030504020204" pitchFamily="34" charset="0"/>
              </a:rPr>
              <a:t>Dr. NABİ </a:t>
            </a:r>
          </a:p>
          <a:p>
            <a:pPr algn="just"/>
            <a:r>
              <a:rPr lang="en-US" sz="1400" b="1" dirty="0">
                <a:solidFill>
                  <a:schemeClr val="bg1"/>
                </a:solidFill>
                <a:latin typeface="+mj-lt"/>
                <a:ea typeface="Open Sans" panose="020B0606030504020204" pitchFamily="34" charset="0"/>
                <a:cs typeface="Open Sans" panose="020B0606030504020204" pitchFamily="34" charset="0"/>
              </a:rPr>
              <a:t>KÜÇÜKGERGERLİ</a:t>
            </a:r>
          </a:p>
        </p:txBody>
      </p:sp>
      <p:sp>
        <p:nvSpPr>
          <p:cNvPr id="148" name="CuadroTexto 147"/>
          <p:cNvSpPr txBox="1"/>
          <p:nvPr/>
        </p:nvSpPr>
        <p:spPr>
          <a:xfrm>
            <a:off x="8834641" y="4293343"/>
            <a:ext cx="1865458" cy="1337945"/>
          </a:xfrm>
          <a:prstGeom prst="rect">
            <a:avLst/>
          </a:prstGeom>
          <a:noFill/>
        </p:spPr>
        <p:txBody>
          <a:bodyPr wrap="square" rtlCol="0">
            <a:spAutoFit/>
          </a:bodyPr>
          <a:lstStyle/>
          <a:p>
            <a:pPr algn="just"/>
            <a:r>
              <a:rPr lang="en-US" sz="900" dirty="0">
                <a:ea typeface="Open Sans" panose="020B0606030504020204" pitchFamily="34" charset="0"/>
                <a:cs typeface="Open Sans" panose="020B0606030504020204" pitchFamily="34" charset="0"/>
              </a:rPr>
              <a:t>Assistant Professor of Business Administration at Istanbul Health and Technology University, Turkey. Certified public accountant with independent audit licenses. He has been serving as a consultant in several public companies for over 10 years.</a:t>
            </a:r>
          </a:p>
        </p:txBody>
      </p:sp>
      <p:sp>
        <p:nvSpPr>
          <p:cNvPr id="33" name="CuadroTexto 32"/>
          <p:cNvSpPr txBox="1"/>
          <p:nvPr/>
        </p:nvSpPr>
        <p:spPr>
          <a:xfrm>
            <a:off x="1300292" y="103064"/>
            <a:ext cx="1507563" cy="260350"/>
          </a:xfrm>
          <a:prstGeom prst="rect">
            <a:avLst/>
          </a:prstGeom>
          <a:noFill/>
        </p:spPr>
        <p:txBody>
          <a:bodyPr wrap="square" rtlCol="0">
            <a:spAutoFit/>
          </a:bodyPr>
          <a:lstStyle/>
          <a:p>
            <a:pPr algn="just"/>
            <a:r>
              <a:rPr lang="en-US" sz="1100" dirty="0">
                <a:ea typeface="Open Sans" panose="020B0606030504020204" pitchFamily="34" charset="0"/>
                <a:cs typeface="Open Sans" panose="020B0606030504020204" pitchFamily="34" charset="0"/>
              </a:rPr>
              <a:t>www.gloaims.com</a:t>
            </a:r>
          </a:p>
        </p:txBody>
      </p:sp>
      <p:pic>
        <p:nvPicPr>
          <p:cNvPr id="3" name="Picture 2" descr="Dr mohsin"/>
          <p:cNvPicPr>
            <a:picLocks noChangeAspect="1"/>
          </p:cNvPicPr>
          <p:nvPr/>
        </p:nvPicPr>
        <p:blipFill>
          <a:blip r:embed="rId3"/>
          <a:stretch>
            <a:fillRect/>
          </a:stretch>
        </p:blipFill>
        <p:spPr>
          <a:xfrm>
            <a:off x="3793490" y="1514475"/>
            <a:ext cx="2044065" cy="2044065"/>
          </a:xfrm>
          <a:prstGeom prst="rect">
            <a:avLst/>
          </a:prstGeom>
        </p:spPr>
      </p:pic>
      <p:pic>
        <p:nvPicPr>
          <p:cNvPr id="5" name="Picture 4" descr="Dr mohsin (2)"/>
          <p:cNvPicPr>
            <a:picLocks noChangeAspect="1"/>
          </p:cNvPicPr>
          <p:nvPr/>
        </p:nvPicPr>
        <p:blipFill>
          <a:blip r:embed="rId4"/>
          <a:stretch>
            <a:fillRect/>
          </a:stretch>
        </p:blipFill>
        <p:spPr>
          <a:xfrm>
            <a:off x="6271260" y="1515745"/>
            <a:ext cx="2042795" cy="2042795"/>
          </a:xfrm>
          <a:prstGeom prst="rect">
            <a:avLst/>
          </a:prstGeom>
        </p:spPr>
      </p:pic>
      <p:pic>
        <p:nvPicPr>
          <p:cNvPr id="6" name="Picture 5" descr="Dr mohsin (3)"/>
          <p:cNvPicPr>
            <a:picLocks noChangeAspect="1"/>
          </p:cNvPicPr>
          <p:nvPr/>
        </p:nvPicPr>
        <p:blipFill>
          <a:blip r:embed="rId5"/>
          <a:stretch>
            <a:fillRect/>
          </a:stretch>
        </p:blipFill>
        <p:spPr>
          <a:xfrm>
            <a:off x="8747760" y="1513205"/>
            <a:ext cx="2052320" cy="2052320"/>
          </a:xfrm>
          <a:prstGeom prst="rect">
            <a:avLst/>
          </a:prstGeom>
        </p:spPr>
      </p:pic>
      <p:pic>
        <p:nvPicPr>
          <p:cNvPr id="2" name="Picture 1" descr="Untitled design (4)"/>
          <p:cNvPicPr>
            <a:picLocks noChangeAspect="1"/>
          </p:cNvPicPr>
          <p:nvPr/>
        </p:nvPicPr>
        <p:blipFill>
          <a:blip r:embed="rId6"/>
          <a:stretch>
            <a:fillRect/>
          </a:stretch>
        </p:blipFill>
        <p:spPr>
          <a:xfrm>
            <a:off x="1309370" y="1517015"/>
            <a:ext cx="2050415" cy="20504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flipH="1">
            <a:off x="-2003" y="-9"/>
            <a:ext cx="12181355" cy="6873883"/>
            <a:chOff x="5639" y="-6354"/>
            <a:chExt cx="12181355" cy="6873883"/>
          </a:xfrm>
        </p:grpSpPr>
        <p:grpSp>
          <p:nvGrpSpPr>
            <p:cNvPr id="66" name="Grupo 65"/>
            <p:cNvGrpSpPr/>
            <p:nvPr/>
          </p:nvGrpSpPr>
          <p:grpSpPr>
            <a:xfrm>
              <a:off x="5211628" y="-6354"/>
              <a:ext cx="6975366" cy="6873883"/>
              <a:chOff x="5211628" y="-6354"/>
              <a:chExt cx="6975366" cy="6873883"/>
            </a:xfrm>
          </p:grpSpPr>
          <p:sp>
            <p:nvSpPr>
              <p:cNvPr id="14" name="Forma libre: forma 13"/>
              <p:cNvSpPr/>
              <p:nvPr/>
            </p:nvSpPr>
            <p:spPr>
              <a:xfrm>
                <a:off x="8420487" y="4440"/>
                <a:ext cx="1493407" cy="6847214"/>
              </a:xfrm>
              <a:custGeom>
                <a:avLst/>
                <a:gdLst>
                  <a:gd name="connsiteX0" fmla="*/ 1141308 w 1493407"/>
                  <a:gd name="connsiteY0" fmla="*/ 1890550 h 6847214"/>
                  <a:gd name="connsiteX1" fmla="*/ 1493407 w 1493407"/>
                  <a:gd name="connsiteY1" fmla="*/ 0 h 6847214"/>
                  <a:gd name="connsiteX2" fmla="*/ 1355739 w 1493407"/>
                  <a:gd name="connsiteY2" fmla="*/ 0 h 6847214"/>
                  <a:gd name="connsiteX3" fmla="*/ 994759 w 1493407"/>
                  <a:gd name="connsiteY3" fmla="*/ 1917829 h 6847214"/>
                  <a:gd name="connsiteX4" fmla="*/ 138301 w 1493407"/>
                  <a:gd name="connsiteY4" fmla="*/ 6388535 h 6847214"/>
                  <a:gd name="connsiteX5" fmla="*/ 0 w 1493407"/>
                  <a:gd name="connsiteY5" fmla="*/ 6847215 h 6847214"/>
                  <a:gd name="connsiteX6" fmla="*/ 149087 w 1493407"/>
                  <a:gd name="connsiteY6" fmla="*/ 6847215 h 6847214"/>
                  <a:gd name="connsiteX7" fmla="*/ 267722 w 1493407"/>
                  <a:gd name="connsiteY7" fmla="*/ 6450707 h 6847214"/>
                  <a:gd name="connsiteX8" fmla="*/ 1141308 w 1493407"/>
                  <a:gd name="connsiteY8" fmla="*/ 1890550 h 68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07" h="6847214">
                    <a:moveTo>
                      <a:pt x="1141308" y="1890550"/>
                    </a:moveTo>
                    <a:cubicBezTo>
                      <a:pt x="1231395" y="1123545"/>
                      <a:pt x="1355739" y="555111"/>
                      <a:pt x="1493407" y="0"/>
                    </a:cubicBezTo>
                    <a:lnTo>
                      <a:pt x="1355739" y="0"/>
                    </a:lnTo>
                    <a:cubicBezTo>
                      <a:pt x="1214266" y="565262"/>
                      <a:pt x="1086114" y="1136233"/>
                      <a:pt x="994759" y="1917829"/>
                    </a:cubicBezTo>
                    <a:cubicBezTo>
                      <a:pt x="825371" y="2932255"/>
                      <a:pt x="724499" y="4414243"/>
                      <a:pt x="138301" y="6388535"/>
                    </a:cubicBezTo>
                    <a:cubicBezTo>
                      <a:pt x="95162" y="6538257"/>
                      <a:pt x="49484" y="6691784"/>
                      <a:pt x="0" y="6847215"/>
                    </a:cubicBezTo>
                    <a:lnTo>
                      <a:pt x="149087" y="6847215"/>
                    </a:lnTo>
                    <a:cubicBezTo>
                      <a:pt x="190958" y="6712720"/>
                      <a:pt x="230291" y="6580762"/>
                      <a:pt x="267722" y="6450707"/>
                    </a:cubicBezTo>
                    <a:cubicBezTo>
                      <a:pt x="865973" y="4437082"/>
                      <a:pt x="968748" y="2924642"/>
                      <a:pt x="1141308" y="1890550"/>
                    </a:cubicBezTo>
                    <a:close/>
                  </a:path>
                </a:pathLst>
              </a:custGeom>
              <a:noFill/>
              <a:ln w="6342" cap="flat">
                <a:solidFill>
                  <a:schemeClr val="bg2"/>
                </a:solidFill>
                <a:prstDash val="solid"/>
                <a:miter/>
              </a:ln>
            </p:spPr>
            <p:txBody>
              <a:bodyPr rtlCol="0" anchor="ctr"/>
              <a:lstStyle/>
              <a:p>
                <a:pPr algn="just"/>
                <a:endParaRPr lang="es-AR" dirty="0"/>
              </a:p>
            </p:txBody>
          </p:sp>
          <p:sp>
            <p:nvSpPr>
              <p:cNvPr id="15" name="Forma libre: forma 14"/>
              <p:cNvSpPr/>
              <p:nvPr/>
            </p:nvSpPr>
            <p:spPr>
              <a:xfrm>
                <a:off x="6132161" y="4440"/>
                <a:ext cx="1651375" cy="6847214"/>
              </a:xfrm>
              <a:custGeom>
                <a:avLst/>
                <a:gdLst>
                  <a:gd name="connsiteX0" fmla="*/ 1186351 w 1651375"/>
                  <a:gd name="connsiteY0" fmla="*/ 2305455 h 6847214"/>
                  <a:gd name="connsiteX1" fmla="*/ 1556848 w 1651375"/>
                  <a:gd name="connsiteY1" fmla="*/ 491670 h 6847214"/>
                  <a:gd name="connsiteX2" fmla="*/ 1651376 w 1651375"/>
                  <a:gd name="connsiteY2" fmla="*/ 0 h 6847214"/>
                  <a:gd name="connsiteX3" fmla="*/ 1546698 w 1651375"/>
                  <a:gd name="connsiteY3" fmla="*/ 0 h 6847214"/>
                  <a:gd name="connsiteX4" fmla="*/ 1446460 w 1651375"/>
                  <a:gd name="connsiteY4" fmla="*/ 546229 h 6847214"/>
                  <a:gd name="connsiteX5" fmla="*/ 1082942 w 1651375"/>
                  <a:gd name="connsiteY5" fmla="*/ 2324488 h 6847214"/>
                  <a:gd name="connsiteX6" fmla="*/ 483422 w 1651375"/>
                  <a:gd name="connsiteY6" fmla="*/ 5454680 h 6847214"/>
                  <a:gd name="connsiteX7" fmla="*/ 0 w 1651375"/>
                  <a:gd name="connsiteY7" fmla="*/ 6847215 h 6847214"/>
                  <a:gd name="connsiteX8" fmla="*/ 109753 w 1651375"/>
                  <a:gd name="connsiteY8" fmla="*/ 6847215 h 6847214"/>
                  <a:gd name="connsiteX9" fmla="*/ 573509 w 1651375"/>
                  <a:gd name="connsiteY9" fmla="*/ 5498454 h 6847214"/>
                  <a:gd name="connsiteX10" fmla="*/ 1186351 w 1651375"/>
                  <a:gd name="connsiteY10" fmla="*/ 2305455 h 68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1375" h="6847214">
                    <a:moveTo>
                      <a:pt x="1186351" y="2305455"/>
                    </a:moveTo>
                    <a:cubicBezTo>
                      <a:pt x="1275804" y="1544795"/>
                      <a:pt x="1413471" y="1063276"/>
                      <a:pt x="1556848" y="491670"/>
                    </a:cubicBezTo>
                    <a:cubicBezTo>
                      <a:pt x="1594279" y="326088"/>
                      <a:pt x="1630440" y="159872"/>
                      <a:pt x="1651376" y="0"/>
                    </a:cubicBezTo>
                    <a:lnTo>
                      <a:pt x="1546698" y="0"/>
                    </a:lnTo>
                    <a:cubicBezTo>
                      <a:pt x="1528300" y="177001"/>
                      <a:pt x="1488332" y="361615"/>
                      <a:pt x="1446460" y="546229"/>
                    </a:cubicBezTo>
                    <a:cubicBezTo>
                      <a:pt x="1305621" y="1106416"/>
                      <a:pt x="1171126" y="1579053"/>
                      <a:pt x="1082942" y="2324488"/>
                    </a:cubicBezTo>
                    <a:cubicBezTo>
                      <a:pt x="964307" y="3034395"/>
                      <a:pt x="893887" y="4072294"/>
                      <a:pt x="483422" y="5454680"/>
                    </a:cubicBezTo>
                    <a:cubicBezTo>
                      <a:pt x="357808" y="5894327"/>
                      <a:pt x="192861" y="6374578"/>
                      <a:pt x="0" y="6847215"/>
                    </a:cubicBezTo>
                    <a:lnTo>
                      <a:pt x="109753" y="6847215"/>
                    </a:lnTo>
                    <a:cubicBezTo>
                      <a:pt x="293733" y="6388535"/>
                      <a:pt x="451702" y="5924145"/>
                      <a:pt x="573509" y="5498454"/>
                    </a:cubicBezTo>
                    <a:cubicBezTo>
                      <a:pt x="993490" y="4088155"/>
                      <a:pt x="1065179" y="3029955"/>
                      <a:pt x="1186351" y="2305455"/>
                    </a:cubicBezTo>
                    <a:close/>
                  </a:path>
                </a:pathLst>
              </a:custGeom>
              <a:noFill/>
              <a:ln w="6342" cap="flat">
                <a:solidFill>
                  <a:schemeClr val="bg2"/>
                </a:solidFill>
                <a:prstDash val="solid"/>
                <a:miter/>
              </a:ln>
            </p:spPr>
            <p:txBody>
              <a:bodyPr rtlCol="0" anchor="ctr"/>
              <a:lstStyle/>
              <a:p>
                <a:pPr algn="just"/>
                <a:endParaRPr lang="es-AR" dirty="0"/>
              </a:p>
            </p:txBody>
          </p:sp>
          <p:sp>
            <p:nvSpPr>
              <p:cNvPr id="16" name="Forma libre: forma 15"/>
              <p:cNvSpPr/>
              <p:nvPr/>
            </p:nvSpPr>
            <p:spPr>
              <a:xfrm>
                <a:off x="8569574" y="4440"/>
                <a:ext cx="1484525" cy="6847214"/>
              </a:xfrm>
              <a:custGeom>
                <a:avLst/>
                <a:gdLst>
                  <a:gd name="connsiteX0" fmla="*/ 992221 w 1484525"/>
                  <a:gd name="connsiteY0" fmla="*/ 1890550 h 6847214"/>
                  <a:gd name="connsiteX1" fmla="*/ 118635 w 1484525"/>
                  <a:gd name="connsiteY1" fmla="*/ 6450707 h 6847214"/>
                  <a:gd name="connsiteX2" fmla="*/ 0 w 1484525"/>
                  <a:gd name="connsiteY2" fmla="*/ 6847215 h 6847214"/>
                  <a:gd name="connsiteX3" fmla="*/ 151625 w 1484525"/>
                  <a:gd name="connsiteY3" fmla="*/ 6847215 h 6847214"/>
                  <a:gd name="connsiteX4" fmla="*/ 250593 w 1484525"/>
                  <a:gd name="connsiteY4" fmla="*/ 6514149 h 6847214"/>
                  <a:gd name="connsiteX5" fmla="*/ 1141308 w 1484525"/>
                  <a:gd name="connsiteY5" fmla="*/ 1862635 h 6847214"/>
                  <a:gd name="connsiteX6" fmla="*/ 1484526 w 1484525"/>
                  <a:gd name="connsiteY6" fmla="*/ 0 h 6847214"/>
                  <a:gd name="connsiteX7" fmla="*/ 1343685 w 1484525"/>
                  <a:gd name="connsiteY7" fmla="*/ 0 h 6847214"/>
                  <a:gd name="connsiteX8" fmla="*/ 992221 w 1484525"/>
                  <a:gd name="connsiteY8" fmla="*/ 1890550 h 68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4525" h="6847214">
                    <a:moveTo>
                      <a:pt x="992221" y="1890550"/>
                    </a:moveTo>
                    <a:cubicBezTo>
                      <a:pt x="819661" y="2925276"/>
                      <a:pt x="716886" y="4437082"/>
                      <a:pt x="118635" y="6450707"/>
                    </a:cubicBezTo>
                    <a:cubicBezTo>
                      <a:pt x="81204" y="6580762"/>
                      <a:pt x="41871" y="6712720"/>
                      <a:pt x="0" y="6847215"/>
                    </a:cubicBezTo>
                    <a:lnTo>
                      <a:pt x="151625" y="6847215"/>
                    </a:lnTo>
                    <a:cubicBezTo>
                      <a:pt x="185882" y="6734925"/>
                      <a:pt x="218872" y="6623902"/>
                      <a:pt x="250593" y="6514149"/>
                    </a:cubicBezTo>
                    <a:cubicBezTo>
                      <a:pt x="860898" y="4459921"/>
                      <a:pt x="965576" y="2917664"/>
                      <a:pt x="1141308" y="1862635"/>
                    </a:cubicBezTo>
                    <a:cubicBezTo>
                      <a:pt x="1229491" y="1110222"/>
                      <a:pt x="1350665" y="545595"/>
                      <a:pt x="1484526" y="0"/>
                    </a:cubicBezTo>
                    <a:lnTo>
                      <a:pt x="1343685" y="0"/>
                    </a:lnTo>
                    <a:cubicBezTo>
                      <a:pt x="1207287" y="555111"/>
                      <a:pt x="1082308" y="1123545"/>
                      <a:pt x="992221" y="1890550"/>
                    </a:cubicBezTo>
                    <a:close/>
                  </a:path>
                </a:pathLst>
              </a:custGeom>
              <a:noFill/>
              <a:ln w="6342" cap="flat">
                <a:solidFill>
                  <a:schemeClr val="bg2"/>
                </a:solidFill>
                <a:prstDash val="solid"/>
                <a:miter/>
              </a:ln>
            </p:spPr>
            <p:txBody>
              <a:bodyPr rtlCol="0" anchor="ctr"/>
              <a:lstStyle/>
              <a:p>
                <a:pPr algn="just"/>
                <a:endParaRPr lang="es-AR" dirty="0"/>
              </a:p>
            </p:txBody>
          </p:sp>
          <p:sp>
            <p:nvSpPr>
              <p:cNvPr id="17" name="Forma libre: forma 16"/>
              <p:cNvSpPr/>
              <p:nvPr/>
            </p:nvSpPr>
            <p:spPr>
              <a:xfrm>
                <a:off x="8274573" y="3806"/>
                <a:ext cx="1502288" cy="6847215"/>
              </a:xfrm>
              <a:custGeom>
                <a:avLst/>
                <a:gdLst>
                  <a:gd name="connsiteX0" fmla="*/ 996662 w 1502288"/>
                  <a:gd name="connsiteY0" fmla="*/ 1944475 h 6847215"/>
                  <a:gd name="connsiteX1" fmla="*/ 157334 w 1502288"/>
                  <a:gd name="connsiteY1" fmla="*/ 6327631 h 6847215"/>
                  <a:gd name="connsiteX2" fmla="*/ 0 w 1502288"/>
                  <a:gd name="connsiteY2" fmla="*/ 6847215 h 6847215"/>
                  <a:gd name="connsiteX3" fmla="*/ 146549 w 1502288"/>
                  <a:gd name="connsiteY3" fmla="*/ 6847215 h 6847215"/>
                  <a:gd name="connsiteX4" fmla="*/ 284851 w 1502288"/>
                  <a:gd name="connsiteY4" fmla="*/ 6388535 h 6847215"/>
                  <a:gd name="connsiteX5" fmla="*/ 1141308 w 1502288"/>
                  <a:gd name="connsiteY5" fmla="*/ 1917829 h 6847215"/>
                  <a:gd name="connsiteX6" fmla="*/ 1502289 w 1502288"/>
                  <a:gd name="connsiteY6" fmla="*/ 0 h 6847215"/>
                  <a:gd name="connsiteX7" fmla="*/ 1367159 w 1502288"/>
                  <a:gd name="connsiteY7" fmla="*/ 0 h 6847215"/>
                  <a:gd name="connsiteX8" fmla="*/ 996662 w 1502288"/>
                  <a:gd name="connsiteY8" fmla="*/ 1944475 h 684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288" h="6847215">
                    <a:moveTo>
                      <a:pt x="996662" y="1944475"/>
                    </a:moveTo>
                    <a:cubicBezTo>
                      <a:pt x="831081" y="2938599"/>
                      <a:pt x="732112" y="4392039"/>
                      <a:pt x="157334" y="6327631"/>
                    </a:cubicBezTo>
                    <a:cubicBezTo>
                      <a:pt x="109119" y="6497019"/>
                      <a:pt x="56463" y="6670848"/>
                      <a:pt x="0" y="6847215"/>
                    </a:cubicBezTo>
                    <a:lnTo>
                      <a:pt x="146549" y="6847215"/>
                    </a:lnTo>
                    <a:cubicBezTo>
                      <a:pt x="195399" y="6691784"/>
                      <a:pt x="241711" y="6538256"/>
                      <a:pt x="284851" y="6388535"/>
                    </a:cubicBezTo>
                    <a:cubicBezTo>
                      <a:pt x="871048" y="4414243"/>
                      <a:pt x="971920" y="2931621"/>
                      <a:pt x="1141308" y="1917829"/>
                    </a:cubicBezTo>
                    <a:cubicBezTo>
                      <a:pt x="1233298" y="1136233"/>
                      <a:pt x="1361449" y="565262"/>
                      <a:pt x="1502289" y="0"/>
                    </a:cubicBezTo>
                    <a:lnTo>
                      <a:pt x="1367159" y="0"/>
                    </a:lnTo>
                    <a:cubicBezTo>
                      <a:pt x="1222513" y="575412"/>
                      <a:pt x="1090555" y="1148921"/>
                      <a:pt x="996662" y="1944475"/>
                    </a:cubicBezTo>
                    <a:close/>
                  </a:path>
                </a:pathLst>
              </a:custGeom>
              <a:noFill/>
              <a:ln w="6342" cap="flat">
                <a:solidFill>
                  <a:schemeClr val="bg2"/>
                </a:solidFill>
                <a:prstDash val="solid"/>
                <a:miter/>
              </a:ln>
            </p:spPr>
            <p:txBody>
              <a:bodyPr rtlCol="0" anchor="ctr"/>
              <a:lstStyle/>
              <a:p>
                <a:pPr algn="just"/>
                <a:endParaRPr lang="es-AR" dirty="0"/>
              </a:p>
            </p:txBody>
          </p:sp>
          <p:sp>
            <p:nvSpPr>
              <p:cNvPr id="18" name="Forma libre: forma 17"/>
              <p:cNvSpPr/>
              <p:nvPr/>
            </p:nvSpPr>
            <p:spPr>
              <a:xfrm>
                <a:off x="8721833" y="4440"/>
                <a:ext cx="1476277" cy="6847214"/>
              </a:xfrm>
              <a:custGeom>
                <a:avLst/>
                <a:gdLst>
                  <a:gd name="connsiteX0" fmla="*/ 1142577 w 1476277"/>
                  <a:gd name="connsiteY0" fmla="*/ 1834721 h 6847214"/>
                  <a:gd name="connsiteX1" fmla="*/ 1476278 w 1476277"/>
                  <a:gd name="connsiteY1" fmla="*/ 0 h 6847214"/>
                  <a:gd name="connsiteX2" fmla="*/ 1332901 w 1476277"/>
                  <a:gd name="connsiteY2" fmla="*/ 0 h 6847214"/>
                  <a:gd name="connsiteX3" fmla="*/ 989684 w 1476277"/>
                  <a:gd name="connsiteY3" fmla="*/ 1862635 h 6847214"/>
                  <a:gd name="connsiteX4" fmla="*/ 98968 w 1476277"/>
                  <a:gd name="connsiteY4" fmla="*/ 6514149 h 6847214"/>
                  <a:gd name="connsiteX5" fmla="*/ 0 w 1476277"/>
                  <a:gd name="connsiteY5" fmla="*/ 6847215 h 6847214"/>
                  <a:gd name="connsiteX6" fmla="*/ 154797 w 1476277"/>
                  <a:gd name="connsiteY6" fmla="*/ 6847215 h 6847214"/>
                  <a:gd name="connsiteX7" fmla="*/ 233463 w 1476277"/>
                  <a:gd name="connsiteY7" fmla="*/ 6578858 h 6847214"/>
                  <a:gd name="connsiteX8" fmla="*/ 1142577 w 1476277"/>
                  <a:gd name="connsiteY8" fmla="*/ 1834721 h 68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277" h="6847214">
                    <a:moveTo>
                      <a:pt x="1142577" y="1834721"/>
                    </a:moveTo>
                    <a:cubicBezTo>
                      <a:pt x="1228857" y="1097534"/>
                      <a:pt x="1346223" y="536713"/>
                      <a:pt x="1476278" y="0"/>
                    </a:cubicBezTo>
                    <a:lnTo>
                      <a:pt x="1332901" y="0"/>
                    </a:lnTo>
                    <a:cubicBezTo>
                      <a:pt x="1199040" y="545595"/>
                      <a:pt x="1078501" y="1110857"/>
                      <a:pt x="989684" y="1862635"/>
                    </a:cubicBezTo>
                    <a:cubicBezTo>
                      <a:pt x="813951" y="2917664"/>
                      <a:pt x="708639" y="4459921"/>
                      <a:pt x="98968" y="6514149"/>
                    </a:cubicBezTo>
                    <a:cubicBezTo>
                      <a:pt x="67882" y="6623267"/>
                      <a:pt x="34893" y="6734925"/>
                      <a:pt x="0" y="6847215"/>
                    </a:cubicBezTo>
                    <a:lnTo>
                      <a:pt x="154797" y="6847215"/>
                    </a:lnTo>
                    <a:cubicBezTo>
                      <a:pt x="182076" y="6757129"/>
                      <a:pt x="208722" y="6667676"/>
                      <a:pt x="233463" y="6578858"/>
                    </a:cubicBezTo>
                    <a:cubicBezTo>
                      <a:pt x="855823" y="4484028"/>
                      <a:pt x="963038" y="2910685"/>
                      <a:pt x="1142577" y="1834721"/>
                    </a:cubicBezTo>
                    <a:close/>
                  </a:path>
                </a:pathLst>
              </a:custGeom>
              <a:noFill/>
              <a:ln w="6342" cap="flat">
                <a:solidFill>
                  <a:schemeClr val="bg2"/>
                </a:solidFill>
                <a:prstDash val="solid"/>
                <a:miter/>
              </a:ln>
            </p:spPr>
            <p:txBody>
              <a:bodyPr rtlCol="0" anchor="ctr"/>
              <a:lstStyle/>
              <a:p>
                <a:pPr algn="just"/>
                <a:endParaRPr lang="es-AR" dirty="0"/>
              </a:p>
            </p:txBody>
          </p:sp>
          <p:sp>
            <p:nvSpPr>
              <p:cNvPr id="19" name="Forma libre: forma 18"/>
              <p:cNvSpPr/>
              <p:nvPr/>
            </p:nvSpPr>
            <p:spPr>
              <a:xfrm>
                <a:off x="6243183" y="4440"/>
                <a:ext cx="1645031" cy="6847214"/>
              </a:xfrm>
              <a:custGeom>
                <a:avLst/>
                <a:gdLst>
                  <a:gd name="connsiteX0" fmla="*/ 1445826 w 1645031"/>
                  <a:gd name="connsiteY0" fmla="*/ 491670 h 6847214"/>
                  <a:gd name="connsiteX1" fmla="*/ 1075329 w 1645031"/>
                  <a:gd name="connsiteY1" fmla="*/ 2305455 h 6847214"/>
                  <a:gd name="connsiteX2" fmla="*/ 463756 w 1645031"/>
                  <a:gd name="connsiteY2" fmla="*/ 5498454 h 6847214"/>
                  <a:gd name="connsiteX3" fmla="*/ 0 w 1645031"/>
                  <a:gd name="connsiteY3" fmla="*/ 6847215 h 6847214"/>
                  <a:gd name="connsiteX4" fmla="*/ 111656 w 1645031"/>
                  <a:gd name="connsiteY4" fmla="*/ 6847215 h 6847214"/>
                  <a:gd name="connsiteX5" fmla="*/ 556380 w 1645031"/>
                  <a:gd name="connsiteY5" fmla="*/ 5542863 h 6847214"/>
                  <a:gd name="connsiteX6" fmla="*/ 1180007 w 1645031"/>
                  <a:gd name="connsiteY6" fmla="*/ 2285789 h 6847214"/>
                  <a:gd name="connsiteX7" fmla="*/ 1558118 w 1645031"/>
                  <a:gd name="connsiteY7" fmla="*/ 435841 h 6847214"/>
                  <a:gd name="connsiteX8" fmla="*/ 1645032 w 1645031"/>
                  <a:gd name="connsiteY8" fmla="*/ 0 h 6847214"/>
                  <a:gd name="connsiteX9" fmla="*/ 1540354 w 1645031"/>
                  <a:gd name="connsiteY9" fmla="*/ 0 h 6847214"/>
                  <a:gd name="connsiteX10" fmla="*/ 1445826 w 1645031"/>
                  <a:gd name="connsiteY10" fmla="*/ 491670 h 68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5031" h="6847214">
                    <a:moveTo>
                      <a:pt x="1445826" y="491670"/>
                    </a:moveTo>
                    <a:cubicBezTo>
                      <a:pt x="1302449" y="1063276"/>
                      <a:pt x="1164782" y="1544795"/>
                      <a:pt x="1075329" y="2305455"/>
                    </a:cubicBezTo>
                    <a:cubicBezTo>
                      <a:pt x="954791" y="3029955"/>
                      <a:pt x="882468" y="4088155"/>
                      <a:pt x="463756" y="5498454"/>
                    </a:cubicBezTo>
                    <a:cubicBezTo>
                      <a:pt x="341948" y="5924145"/>
                      <a:pt x="183980" y="6388535"/>
                      <a:pt x="0" y="6847215"/>
                    </a:cubicBezTo>
                    <a:lnTo>
                      <a:pt x="111656" y="6847215"/>
                    </a:lnTo>
                    <a:cubicBezTo>
                      <a:pt x="287389" y="6402492"/>
                      <a:pt x="438379" y="5955231"/>
                      <a:pt x="556380" y="5542863"/>
                    </a:cubicBezTo>
                    <a:cubicBezTo>
                      <a:pt x="983339" y="4104650"/>
                      <a:pt x="1056932" y="3024879"/>
                      <a:pt x="1180007" y="2285789"/>
                    </a:cubicBezTo>
                    <a:cubicBezTo>
                      <a:pt x="1271363" y="1509902"/>
                      <a:pt x="1411568" y="1018867"/>
                      <a:pt x="1558118" y="435841"/>
                    </a:cubicBezTo>
                    <a:cubicBezTo>
                      <a:pt x="1591107" y="289292"/>
                      <a:pt x="1623462" y="142743"/>
                      <a:pt x="1645032" y="0"/>
                    </a:cubicBezTo>
                    <a:lnTo>
                      <a:pt x="1540354" y="0"/>
                    </a:lnTo>
                    <a:cubicBezTo>
                      <a:pt x="1519418" y="159872"/>
                      <a:pt x="1483257" y="326088"/>
                      <a:pt x="1445826" y="491670"/>
                    </a:cubicBezTo>
                    <a:close/>
                  </a:path>
                </a:pathLst>
              </a:custGeom>
              <a:noFill/>
              <a:ln w="6342" cap="flat">
                <a:solidFill>
                  <a:schemeClr val="bg2"/>
                </a:solidFill>
                <a:prstDash val="solid"/>
                <a:miter/>
              </a:ln>
            </p:spPr>
            <p:txBody>
              <a:bodyPr rtlCol="0" anchor="ctr"/>
              <a:lstStyle/>
              <a:p>
                <a:pPr algn="just"/>
                <a:endParaRPr lang="es-AR" dirty="0"/>
              </a:p>
            </p:txBody>
          </p:sp>
          <p:sp>
            <p:nvSpPr>
              <p:cNvPr id="20" name="Forma libre: forma 19"/>
              <p:cNvSpPr/>
              <p:nvPr/>
            </p:nvSpPr>
            <p:spPr>
              <a:xfrm>
                <a:off x="6024311" y="4440"/>
                <a:ext cx="1655182" cy="6847214"/>
              </a:xfrm>
              <a:custGeom>
                <a:avLst/>
                <a:gdLst>
                  <a:gd name="connsiteX0" fmla="*/ 1446460 w 1655182"/>
                  <a:gd name="connsiteY0" fmla="*/ 599520 h 6847214"/>
                  <a:gd name="connsiteX1" fmla="*/ 1090555 w 1655182"/>
                  <a:gd name="connsiteY1" fmla="*/ 2342886 h 6847214"/>
                  <a:gd name="connsiteX2" fmla="*/ 502455 w 1655182"/>
                  <a:gd name="connsiteY2" fmla="*/ 5412174 h 6847214"/>
                  <a:gd name="connsiteX3" fmla="*/ 0 w 1655182"/>
                  <a:gd name="connsiteY3" fmla="*/ 6847215 h 6847214"/>
                  <a:gd name="connsiteX4" fmla="*/ 108484 w 1655182"/>
                  <a:gd name="connsiteY4" fmla="*/ 6847215 h 6847214"/>
                  <a:gd name="connsiteX5" fmla="*/ 591907 w 1655182"/>
                  <a:gd name="connsiteY5" fmla="*/ 5454680 h 6847214"/>
                  <a:gd name="connsiteX6" fmla="*/ 1191427 w 1655182"/>
                  <a:gd name="connsiteY6" fmla="*/ 2324488 h 6847214"/>
                  <a:gd name="connsiteX7" fmla="*/ 1554946 w 1655182"/>
                  <a:gd name="connsiteY7" fmla="*/ 546229 h 6847214"/>
                  <a:gd name="connsiteX8" fmla="*/ 1655182 w 1655182"/>
                  <a:gd name="connsiteY8" fmla="*/ 0 h 6847214"/>
                  <a:gd name="connsiteX9" fmla="*/ 1551138 w 1655182"/>
                  <a:gd name="connsiteY9" fmla="*/ 0 h 6847214"/>
                  <a:gd name="connsiteX10" fmla="*/ 1446460 w 1655182"/>
                  <a:gd name="connsiteY10" fmla="*/ 599520 h 68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182" h="6847214">
                    <a:moveTo>
                      <a:pt x="1446460" y="599520"/>
                    </a:moveTo>
                    <a:cubicBezTo>
                      <a:pt x="1308159" y="1148921"/>
                      <a:pt x="1176201" y="1612042"/>
                      <a:pt x="1090555" y="2342886"/>
                    </a:cubicBezTo>
                    <a:cubicBezTo>
                      <a:pt x="974458" y="3038836"/>
                      <a:pt x="905307" y="4056434"/>
                      <a:pt x="502455" y="5412174"/>
                    </a:cubicBezTo>
                    <a:cubicBezTo>
                      <a:pt x="373035" y="5864510"/>
                      <a:pt x="201109" y="6361890"/>
                      <a:pt x="0" y="6847215"/>
                    </a:cubicBezTo>
                    <a:lnTo>
                      <a:pt x="108484" y="6847215"/>
                    </a:lnTo>
                    <a:cubicBezTo>
                      <a:pt x="301346" y="6374578"/>
                      <a:pt x="465659" y="5894327"/>
                      <a:pt x="591907" y="5454680"/>
                    </a:cubicBezTo>
                    <a:cubicBezTo>
                      <a:pt x="1002372" y="4072294"/>
                      <a:pt x="1073426" y="3034395"/>
                      <a:pt x="1191427" y="2324488"/>
                    </a:cubicBezTo>
                    <a:cubicBezTo>
                      <a:pt x="1278976" y="1579053"/>
                      <a:pt x="1414106" y="1106416"/>
                      <a:pt x="1554946" y="546229"/>
                    </a:cubicBezTo>
                    <a:cubicBezTo>
                      <a:pt x="1596817" y="361615"/>
                      <a:pt x="1636784" y="177001"/>
                      <a:pt x="1655182" y="0"/>
                    </a:cubicBezTo>
                    <a:lnTo>
                      <a:pt x="1551138" y="0"/>
                    </a:lnTo>
                    <a:cubicBezTo>
                      <a:pt x="1536547" y="192227"/>
                      <a:pt x="1492773" y="395873"/>
                      <a:pt x="1446460" y="599520"/>
                    </a:cubicBezTo>
                    <a:close/>
                  </a:path>
                </a:pathLst>
              </a:custGeom>
              <a:noFill/>
              <a:ln w="6342" cap="flat">
                <a:solidFill>
                  <a:schemeClr val="bg2"/>
                </a:solidFill>
                <a:prstDash val="solid"/>
                <a:miter/>
              </a:ln>
            </p:spPr>
            <p:txBody>
              <a:bodyPr rtlCol="0" anchor="ctr"/>
              <a:lstStyle/>
              <a:p>
                <a:pPr algn="just"/>
                <a:endParaRPr lang="es-AR" dirty="0"/>
              </a:p>
            </p:txBody>
          </p:sp>
          <p:sp>
            <p:nvSpPr>
              <p:cNvPr id="21" name="Forma libre: forma 20"/>
              <p:cNvSpPr/>
              <p:nvPr/>
            </p:nvSpPr>
            <p:spPr>
              <a:xfrm>
                <a:off x="8876630" y="3806"/>
                <a:ext cx="1468030" cy="6848483"/>
              </a:xfrm>
              <a:custGeom>
                <a:avLst/>
                <a:gdLst>
                  <a:gd name="connsiteX0" fmla="*/ 987780 w 1468030"/>
                  <a:gd name="connsiteY0" fmla="*/ 1835356 h 6848483"/>
                  <a:gd name="connsiteX1" fmla="*/ 78667 w 1468030"/>
                  <a:gd name="connsiteY1" fmla="*/ 6580128 h 6848483"/>
                  <a:gd name="connsiteX2" fmla="*/ 0 w 1468030"/>
                  <a:gd name="connsiteY2" fmla="*/ 6848484 h 6848483"/>
                  <a:gd name="connsiteX3" fmla="*/ 157334 w 1468030"/>
                  <a:gd name="connsiteY3" fmla="*/ 6848484 h 6848483"/>
                  <a:gd name="connsiteX4" fmla="*/ 216335 w 1468030"/>
                  <a:gd name="connsiteY4" fmla="*/ 6646741 h 6848483"/>
                  <a:gd name="connsiteX5" fmla="*/ 1143211 w 1468030"/>
                  <a:gd name="connsiteY5" fmla="*/ 1806173 h 6848483"/>
                  <a:gd name="connsiteX6" fmla="*/ 1468030 w 1468030"/>
                  <a:gd name="connsiteY6" fmla="*/ 0 h 6848483"/>
                  <a:gd name="connsiteX7" fmla="*/ 1321481 w 1468030"/>
                  <a:gd name="connsiteY7" fmla="*/ 0 h 6848483"/>
                  <a:gd name="connsiteX8" fmla="*/ 987780 w 1468030"/>
                  <a:gd name="connsiteY8" fmla="*/ 1835356 h 684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030" h="6848483">
                    <a:moveTo>
                      <a:pt x="987780" y="1835356"/>
                    </a:moveTo>
                    <a:cubicBezTo>
                      <a:pt x="808241" y="2911954"/>
                      <a:pt x="701026" y="4484663"/>
                      <a:pt x="78667" y="6580128"/>
                    </a:cubicBezTo>
                    <a:cubicBezTo>
                      <a:pt x="53290" y="6668311"/>
                      <a:pt x="27279" y="6757763"/>
                      <a:pt x="0" y="6848484"/>
                    </a:cubicBezTo>
                    <a:lnTo>
                      <a:pt x="157334" y="6848484"/>
                    </a:lnTo>
                    <a:cubicBezTo>
                      <a:pt x="177636" y="6780602"/>
                      <a:pt x="197302" y="6713354"/>
                      <a:pt x="216335" y="6646741"/>
                    </a:cubicBezTo>
                    <a:cubicBezTo>
                      <a:pt x="851381" y="4508770"/>
                      <a:pt x="960500" y="2904341"/>
                      <a:pt x="1143211" y="1806173"/>
                    </a:cubicBezTo>
                    <a:cubicBezTo>
                      <a:pt x="1228223" y="1084211"/>
                      <a:pt x="1341783" y="527831"/>
                      <a:pt x="1468030" y="0"/>
                    </a:cubicBezTo>
                    <a:lnTo>
                      <a:pt x="1321481" y="0"/>
                    </a:lnTo>
                    <a:cubicBezTo>
                      <a:pt x="1191426" y="536713"/>
                      <a:pt x="1074060" y="1098168"/>
                      <a:pt x="987780" y="1835356"/>
                    </a:cubicBezTo>
                    <a:close/>
                  </a:path>
                </a:pathLst>
              </a:custGeom>
              <a:noFill/>
              <a:ln w="6342" cap="flat">
                <a:solidFill>
                  <a:schemeClr val="bg2"/>
                </a:solidFill>
                <a:prstDash val="solid"/>
                <a:miter/>
              </a:ln>
            </p:spPr>
            <p:txBody>
              <a:bodyPr rtlCol="0" anchor="ctr"/>
              <a:lstStyle/>
              <a:p>
                <a:pPr algn="just"/>
                <a:endParaRPr lang="es-AR" dirty="0"/>
              </a:p>
            </p:txBody>
          </p:sp>
          <p:sp>
            <p:nvSpPr>
              <p:cNvPr id="22" name="Forma libre: forma 21"/>
              <p:cNvSpPr/>
              <p:nvPr/>
            </p:nvSpPr>
            <p:spPr>
              <a:xfrm>
                <a:off x="9194471" y="3806"/>
                <a:ext cx="1452804" cy="6847849"/>
              </a:xfrm>
              <a:custGeom>
                <a:avLst/>
                <a:gdLst>
                  <a:gd name="connsiteX0" fmla="*/ 984608 w 1452804"/>
                  <a:gd name="connsiteY0" fmla="*/ 1776990 h 6847849"/>
                  <a:gd name="connsiteX1" fmla="*/ 39333 w 1452804"/>
                  <a:gd name="connsiteY1" fmla="*/ 6713354 h 6847849"/>
                  <a:gd name="connsiteX2" fmla="*/ 0 w 1452804"/>
                  <a:gd name="connsiteY2" fmla="*/ 6847850 h 6847849"/>
                  <a:gd name="connsiteX3" fmla="*/ 163044 w 1452804"/>
                  <a:gd name="connsiteY3" fmla="*/ 6847850 h 6847849"/>
                  <a:gd name="connsiteX4" fmla="*/ 182076 w 1452804"/>
                  <a:gd name="connsiteY4" fmla="*/ 6781871 h 6847849"/>
                  <a:gd name="connsiteX5" fmla="*/ 1146383 w 1452804"/>
                  <a:gd name="connsiteY5" fmla="*/ 1746538 h 6847849"/>
                  <a:gd name="connsiteX6" fmla="*/ 1452805 w 1452804"/>
                  <a:gd name="connsiteY6" fmla="*/ 0 h 6847849"/>
                  <a:gd name="connsiteX7" fmla="*/ 1299912 w 1452804"/>
                  <a:gd name="connsiteY7" fmla="*/ 0 h 6847849"/>
                  <a:gd name="connsiteX8" fmla="*/ 984608 w 1452804"/>
                  <a:gd name="connsiteY8" fmla="*/ 1776990 h 684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804" h="6847849">
                    <a:moveTo>
                      <a:pt x="984608" y="1776990"/>
                    </a:moveTo>
                    <a:cubicBezTo>
                      <a:pt x="798091" y="2896728"/>
                      <a:pt x="686434" y="4533513"/>
                      <a:pt x="39333" y="6713354"/>
                    </a:cubicBezTo>
                    <a:cubicBezTo>
                      <a:pt x="26645" y="6757763"/>
                      <a:pt x="13323" y="6802807"/>
                      <a:pt x="0" y="6847850"/>
                    </a:cubicBezTo>
                    <a:lnTo>
                      <a:pt x="163044" y="6847850"/>
                    </a:lnTo>
                    <a:cubicBezTo>
                      <a:pt x="169388" y="6825645"/>
                      <a:pt x="175732" y="6804075"/>
                      <a:pt x="182076" y="6781871"/>
                    </a:cubicBezTo>
                    <a:cubicBezTo>
                      <a:pt x="842499" y="4558254"/>
                      <a:pt x="956060" y="2889115"/>
                      <a:pt x="1146383" y="1746538"/>
                    </a:cubicBezTo>
                    <a:cubicBezTo>
                      <a:pt x="1227588" y="1055663"/>
                      <a:pt x="1334169" y="510068"/>
                      <a:pt x="1452805" y="0"/>
                    </a:cubicBezTo>
                    <a:lnTo>
                      <a:pt x="1299912" y="0"/>
                    </a:lnTo>
                    <a:cubicBezTo>
                      <a:pt x="1177470" y="519584"/>
                      <a:pt x="1067716" y="1070254"/>
                      <a:pt x="984608" y="1776990"/>
                    </a:cubicBezTo>
                    <a:close/>
                  </a:path>
                </a:pathLst>
              </a:custGeom>
              <a:noFill/>
              <a:ln w="6342" cap="flat">
                <a:solidFill>
                  <a:schemeClr val="bg2"/>
                </a:solidFill>
                <a:prstDash val="solid"/>
                <a:miter/>
              </a:ln>
            </p:spPr>
            <p:txBody>
              <a:bodyPr rtlCol="0" anchor="ctr"/>
              <a:lstStyle/>
              <a:p>
                <a:pPr algn="just"/>
                <a:endParaRPr lang="es-AR" dirty="0"/>
              </a:p>
            </p:txBody>
          </p:sp>
          <p:sp>
            <p:nvSpPr>
              <p:cNvPr id="23" name="Forma libre: forma 22"/>
              <p:cNvSpPr/>
              <p:nvPr/>
            </p:nvSpPr>
            <p:spPr>
              <a:xfrm>
                <a:off x="9523731" y="3806"/>
                <a:ext cx="1439481" cy="6847849"/>
              </a:xfrm>
              <a:custGeom>
                <a:avLst/>
                <a:gdLst>
                  <a:gd name="connsiteX0" fmla="*/ 982705 w 1439481"/>
                  <a:gd name="connsiteY0" fmla="*/ 1716086 h 6847849"/>
                  <a:gd name="connsiteX1" fmla="*/ 0 w 1439481"/>
                  <a:gd name="connsiteY1" fmla="*/ 6847850 h 6847849"/>
                  <a:gd name="connsiteX2" fmla="*/ 170022 w 1439481"/>
                  <a:gd name="connsiteY2" fmla="*/ 6847850 h 6847849"/>
                  <a:gd name="connsiteX3" fmla="*/ 1150824 w 1439481"/>
                  <a:gd name="connsiteY3" fmla="*/ 1685000 h 6847849"/>
                  <a:gd name="connsiteX4" fmla="*/ 1439482 w 1439481"/>
                  <a:gd name="connsiteY4" fmla="*/ 0 h 6847849"/>
                  <a:gd name="connsiteX5" fmla="*/ 1279610 w 1439481"/>
                  <a:gd name="connsiteY5" fmla="*/ 0 h 6847849"/>
                  <a:gd name="connsiteX6" fmla="*/ 982705 w 1439481"/>
                  <a:gd name="connsiteY6" fmla="*/ 1716086 h 684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481" h="6847849">
                    <a:moveTo>
                      <a:pt x="982705" y="1716086"/>
                    </a:moveTo>
                    <a:cubicBezTo>
                      <a:pt x="788574" y="2880233"/>
                      <a:pt x="672477" y="4581728"/>
                      <a:pt x="0" y="6847850"/>
                    </a:cubicBezTo>
                    <a:lnTo>
                      <a:pt x="170022" y="6847850"/>
                    </a:lnTo>
                    <a:cubicBezTo>
                      <a:pt x="837425" y="4572212"/>
                      <a:pt x="955425" y="2860566"/>
                      <a:pt x="1150824" y="1685000"/>
                    </a:cubicBezTo>
                    <a:cubicBezTo>
                      <a:pt x="1228223" y="1025211"/>
                      <a:pt x="1327825" y="493573"/>
                      <a:pt x="1439482" y="0"/>
                    </a:cubicBezTo>
                    <a:lnTo>
                      <a:pt x="1279610" y="0"/>
                    </a:lnTo>
                    <a:cubicBezTo>
                      <a:pt x="1164781" y="502455"/>
                      <a:pt x="1062006" y="1041071"/>
                      <a:pt x="982705" y="1716086"/>
                    </a:cubicBezTo>
                    <a:close/>
                  </a:path>
                </a:pathLst>
              </a:custGeom>
              <a:noFill/>
              <a:ln w="6342" cap="flat">
                <a:solidFill>
                  <a:schemeClr val="bg2"/>
                </a:solidFill>
                <a:prstDash val="solid"/>
                <a:miter/>
              </a:ln>
            </p:spPr>
            <p:txBody>
              <a:bodyPr rtlCol="0" anchor="ctr"/>
              <a:lstStyle/>
              <a:p>
                <a:pPr algn="just"/>
                <a:endParaRPr lang="es-AR" dirty="0"/>
              </a:p>
            </p:txBody>
          </p:sp>
          <p:sp>
            <p:nvSpPr>
              <p:cNvPr id="24" name="Forma libre: forma 23"/>
              <p:cNvSpPr/>
              <p:nvPr/>
            </p:nvSpPr>
            <p:spPr>
              <a:xfrm>
                <a:off x="9358149" y="4440"/>
                <a:ext cx="1445826" cy="6847849"/>
              </a:xfrm>
              <a:custGeom>
                <a:avLst/>
                <a:gdLst>
                  <a:gd name="connsiteX0" fmla="*/ 1445827 w 1445826"/>
                  <a:gd name="connsiteY0" fmla="*/ 0 h 6847849"/>
                  <a:gd name="connsiteX1" fmla="*/ 1289761 w 1445826"/>
                  <a:gd name="connsiteY1" fmla="*/ 0 h 6847849"/>
                  <a:gd name="connsiteX2" fmla="*/ 983340 w 1445826"/>
                  <a:gd name="connsiteY2" fmla="*/ 1746538 h 6847849"/>
                  <a:gd name="connsiteX3" fmla="*/ 19032 w 1445826"/>
                  <a:gd name="connsiteY3" fmla="*/ 6781870 h 6847849"/>
                  <a:gd name="connsiteX4" fmla="*/ 0 w 1445826"/>
                  <a:gd name="connsiteY4" fmla="*/ 6847849 h 6847849"/>
                  <a:gd name="connsiteX5" fmla="*/ 166217 w 1445826"/>
                  <a:gd name="connsiteY5" fmla="*/ 6847849 h 6847849"/>
                  <a:gd name="connsiteX6" fmla="*/ 1148922 w 1445826"/>
                  <a:gd name="connsiteY6" fmla="*/ 1716086 h 6847849"/>
                  <a:gd name="connsiteX7" fmla="*/ 1445827 w 1445826"/>
                  <a:gd name="connsiteY7" fmla="*/ 0 h 684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826" h="6847849">
                    <a:moveTo>
                      <a:pt x="1445827" y="0"/>
                    </a:moveTo>
                    <a:lnTo>
                      <a:pt x="1289761" y="0"/>
                    </a:lnTo>
                    <a:cubicBezTo>
                      <a:pt x="1171126" y="510068"/>
                      <a:pt x="1064545" y="1055663"/>
                      <a:pt x="983340" y="1746538"/>
                    </a:cubicBezTo>
                    <a:cubicBezTo>
                      <a:pt x="793016" y="2888481"/>
                      <a:pt x="679457" y="4558255"/>
                      <a:pt x="19032" y="6781870"/>
                    </a:cubicBezTo>
                    <a:cubicBezTo>
                      <a:pt x="12688" y="6803441"/>
                      <a:pt x="6344" y="6825645"/>
                      <a:pt x="0" y="6847849"/>
                    </a:cubicBezTo>
                    <a:lnTo>
                      <a:pt x="166217" y="6847849"/>
                    </a:lnTo>
                    <a:cubicBezTo>
                      <a:pt x="838694" y="4582362"/>
                      <a:pt x="954791" y="2880868"/>
                      <a:pt x="1148922" y="1716086"/>
                    </a:cubicBezTo>
                    <a:cubicBezTo>
                      <a:pt x="1227588" y="1040437"/>
                      <a:pt x="1330364" y="501820"/>
                      <a:pt x="1445827" y="0"/>
                    </a:cubicBezTo>
                    <a:close/>
                  </a:path>
                </a:pathLst>
              </a:custGeom>
              <a:noFill/>
              <a:ln w="6342" cap="flat">
                <a:solidFill>
                  <a:schemeClr val="bg2"/>
                </a:solidFill>
                <a:prstDash val="solid"/>
                <a:miter/>
              </a:ln>
            </p:spPr>
            <p:txBody>
              <a:bodyPr rtlCol="0" anchor="ctr"/>
              <a:lstStyle/>
              <a:p>
                <a:pPr algn="just"/>
                <a:endParaRPr lang="es-AR" dirty="0"/>
              </a:p>
            </p:txBody>
          </p:sp>
          <p:sp>
            <p:nvSpPr>
              <p:cNvPr id="25" name="Forma libre: forma 24"/>
              <p:cNvSpPr/>
              <p:nvPr/>
            </p:nvSpPr>
            <p:spPr>
              <a:xfrm>
                <a:off x="9034598" y="4440"/>
                <a:ext cx="1460418" cy="6847214"/>
              </a:xfrm>
              <a:custGeom>
                <a:avLst/>
                <a:gdLst>
                  <a:gd name="connsiteX0" fmla="*/ 1144481 w 1460418"/>
                  <a:gd name="connsiteY0" fmla="*/ 1776355 h 6847214"/>
                  <a:gd name="connsiteX1" fmla="*/ 1460418 w 1460418"/>
                  <a:gd name="connsiteY1" fmla="*/ 0 h 6847214"/>
                  <a:gd name="connsiteX2" fmla="*/ 1310697 w 1460418"/>
                  <a:gd name="connsiteY2" fmla="*/ 0 h 6847214"/>
                  <a:gd name="connsiteX3" fmla="*/ 985877 w 1460418"/>
                  <a:gd name="connsiteY3" fmla="*/ 1806173 h 6847214"/>
                  <a:gd name="connsiteX4" fmla="*/ 59001 w 1460418"/>
                  <a:gd name="connsiteY4" fmla="*/ 6645472 h 6847214"/>
                  <a:gd name="connsiteX5" fmla="*/ 0 w 1460418"/>
                  <a:gd name="connsiteY5" fmla="*/ 6847215 h 6847214"/>
                  <a:gd name="connsiteX6" fmla="*/ 160507 w 1460418"/>
                  <a:gd name="connsiteY6" fmla="*/ 6847215 h 6847214"/>
                  <a:gd name="connsiteX7" fmla="*/ 199840 w 1460418"/>
                  <a:gd name="connsiteY7" fmla="*/ 6712720 h 6847214"/>
                  <a:gd name="connsiteX8" fmla="*/ 1144481 w 1460418"/>
                  <a:gd name="connsiteY8" fmla="*/ 1776355 h 68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418" h="6847214">
                    <a:moveTo>
                      <a:pt x="1144481" y="1776355"/>
                    </a:moveTo>
                    <a:cubicBezTo>
                      <a:pt x="1227588" y="1069620"/>
                      <a:pt x="1337342" y="518950"/>
                      <a:pt x="1460418" y="0"/>
                    </a:cubicBezTo>
                    <a:lnTo>
                      <a:pt x="1310697" y="0"/>
                    </a:lnTo>
                    <a:cubicBezTo>
                      <a:pt x="1184449" y="527831"/>
                      <a:pt x="1070889" y="1083577"/>
                      <a:pt x="985877" y="1806173"/>
                    </a:cubicBezTo>
                    <a:cubicBezTo>
                      <a:pt x="802532" y="2904341"/>
                      <a:pt x="693413" y="4508771"/>
                      <a:pt x="59001" y="6645472"/>
                    </a:cubicBezTo>
                    <a:cubicBezTo>
                      <a:pt x="39968" y="6712085"/>
                      <a:pt x="20302" y="6779333"/>
                      <a:pt x="0" y="6847215"/>
                    </a:cubicBezTo>
                    <a:lnTo>
                      <a:pt x="160507" y="6847215"/>
                    </a:lnTo>
                    <a:cubicBezTo>
                      <a:pt x="173829" y="6802172"/>
                      <a:pt x="186517" y="6757129"/>
                      <a:pt x="199840" y="6712720"/>
                    </a:cubicBezTo>
                    <a:cubicBezTo>
                      <a:pt x="846307" y="4532878"/>
                      <a:pt x="957329" y="2896094"/>
                      <a:pt x="1144481" y="1776355"/>
                    </a:cubicBezTo>
                    <a:close/>
                  </a:path>
                </a:pathLst>
              </a:custGeom>
              <a:noFill/>
              <a:ln w="6342" cap="flat">
                <a:solidFill>
                  <a:schemeClr val="bg2"/>
                </a:solidFill>
                <a:prstDash val="solid"/>
                <a:miter/>
              </a:ln>
            </p:spPr>
            <p:txBody>
              <a:bodyPr rtlCol="0" anchor="ctr"/>
              <a:lstStyle/>
              <a:p>
                <a:pPr algn="just"/>
                <a:endParaRPr lang="es-AR" dirty="0"/>
              </a:p>
            </p:txBody>
          </p:sp>
          <p:sp>
            <p:nvSpPr>
              <p:cNvPr id="26" name="Forma libre: forma 25"/>
              <p:cNvSpPr/>
              <p:nvPr/>
            </p:nvSpPr>
            <p:spPr>
              <a:xfrm>
                <a:off x="8126752" y="-6354"/>
                <a:ext cx="1511805" cy="6847849"/>
              </a:xfrm>
              <a:custGeom>
                <a:avLst/>
                <a:gdLst>
                  <a:gd name="connsiteX0" fmla="*/ 1141943 w 1511805"/>
                  <a:gd name="connsiteY0" fmla="*/ 1944475 h 6847849"/>
                  <a:gd name="connsiteX1" fmla="*/ 1511806 w 1511805"/>
                  <a:gd name="connsiteY1" fmla="*/ 0 h 6847849"/>
                  <a:gd name="connsiteX2" fmla="*/ 1379847 w 1511805"/>
                  <a:gd name="connsiteY2" fmla="*/ 0 h 6847849"/>
                  <a:gd name="connsiteX3" fmla="*/ 1000468 w 1511805"/>
                  <a:gd name="connsiteY3" fmla="*/ 1970486 h 6847849"/>
                  <a:gd name="connsiteX4" fmla="*/ 177001 w 1511805"/>
                  <a:gd name="connsiteY4" fmla="*/ 6267996 h 6847849"/>
                  <a:gd name="connsiteX5" fmla="*/ 0 w 1511805"/>
                  <a:gd name="connsiteY5" fmla="*/ 6847850 h 6847849"/>
                  <a:gd name="connsiteX6" fmla="*/ 144011 w 1511805"/>
                  <a:gd name="connsiteY6" fmla="*/ 6847850 h 6847849"/>
                  <a:gd name="connsiteX7" fmla="*/ 301346 w 1511805"/>
                  <a:gd name="connsiteY7" fmla="*/ 6328266 h 6847849"/>
                  <a:gd name="connsiteX8" fmla="*/ 1141943 w 1511805"/>
                  <a:gd name="connsiteY8" fmla="*/ 1944475 h 684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805" h="6847849">
                    <a:moveTo>
                      <a:pt x="1141943" y="1944475"/>
                    </a:moveTo>
                    <a:cubicBezTo>
                      <a:pt x="1235201" y="1148921"/>
                      <a:pt x="1367159" y="575412"/>
                      <a:pt x="1511806" y="0"/>
                    </a:cubicBezTo>
                    <a:lnTo>
                      <a:pt x="1379847" y="0"/>
                    </a:lnTo>
                    <a:cubicBezTo>
                      <a:pt x="1231395" y="585563"/>
                      <a:pt x="1095630" y="1160341"/>
                      <a:pt x="1000468" y="1970486"/>
                    </a:cubicBezTo>
                    <a:cubicBezTo>
                      <a:pt x="838059" y="2945578"/>
                      <a:pt x="740994" y="4370469"/>
                      <a:pt x="177001" y="6267996"/>
                    </a:cubicBezTo>
                    <a:cubicBezTo>
                      <a:pt x="123076" y="6456417"/>
                      <a:pt x="64076" y="6650547"/>
                      <a:pt x="0" y="6847850"/>
                    </a:cubicBezTo>
                    <a:lnTo>
                      <a:pt x="144011" y="6847850"/>
                    </a:lnTo>
                    <a:cubicBezTo>
                      <a:pt x="200474" y="6670848"/>
                      <a:pt x="253131" y="6497654"/>
                      <a:pt x="301346" y="6328266"/>
                    </a:cubicBezTo>
                    <a:cubicBezTo>
                      <a:pt x="877393" y="4392673"/>
                      <a:pt x="976361" y="2939234"/>
                      <a:pt x="1141943" y="1944475"/>
                    </a:cubicBezTo>
                    <a:close/>
                  </a:path>
                </a:pathLst>
              </a:custGeom>
              <a:noFill/>
              <a:ln w="6342" cap="flat">
                <a:solidFill>
                  <a:schemeClr val="bg2"/>
                </a:solidFill>
                <a:prstDash val="solid"/>
                <a:miter/>
              </a:ln>
            </p:spPr>
            <p:txBody>
              <a:bodyPr rtlCol="0" anchor="ctr"/>
              <a:lstStyle/>
              <a:p>
                <a:pPr algn="just"/>
                <a:endParaRPr lang="es-AR" dirty="0"/>
              </a:p>
            </p:txBody>
          </p:sp>
          <p:sp>
            <p:nvSpPr>
              <p:cNvPr id="27" name="Forma libre: forma 26"/>
              <p:cNvSpPr/>
              <p:nvPr/>
            </p:nvSpPr>
            <p:spPr>
              <a:xfrm>
                <a:off x="5918364" y="4440"/>
                <a:ext cx="1656451" cy="6847214"/>
              </a:xfrm>
              <a:custGeom>
                <a:avLst/>
                <a:gdLst>
                  <a:gd name="connsiteX0" fmla="*/ 1196502 w 1656451"/>
                  <a:gd name="connsiteY0" fmla="*/ 2342886 h 6847214"/>
                  <a:gd name="connsiteX1" fmla="*/ 1552407 w 1656451"/>
                  <a:gd name="connsiteY1" fmla="*/ 599520 h 6847214"/>
                  <a:gd name="connsiteX2" fmla="*/ 1656451 w 1656451"/>
                  <a:gd name="connsiteY2" fmla="*/ 0 h 6847214"/>
                  <a:gd name="connsiteX3" fmla="*/ 1552407 w 1656451"/>
                  <a:gd name="connsiteY3" fmla="*/ 0 h 6847214"/>
                  <a:gd name="connsiteX4" fmla="*/ 1447095 w 1656451"/>
                  <a:gd name="connsiteY4" fmla="*/ 652176 h 6847214"/>
                  <a:gd name="connsiteX5" fmla="*/ 1098168 w 1656451"/>
                  <a:gd name="connsiteY5" fmla="*/ 2361284 h 6847214"/>
                  <a:gd name="connsiteX6" fmla="*/ 522122 w 1656451"/>
                  <a:gd name="connsiteY6" fmla="*/ 5370303 h 6847214"/>
                  <a:gd name="connsiteX7" fmla="*/ 0 w 1656451"/>
                  <a:gd name="connsiteY7" fmla="*/ 6847215 h 6847214"/>
                  <a:gd name="connsiteX8" fmla="*/ 106581 w 1656451"/>
                  <a:gd name="connsiteY8" fmla="*/ 6847215 h 6847214"/>
                  <a:gd name="connsiteX9" fmla="*/ 609036 w 1656451"/>
                  <a:gd name="connsiteY9" fmla="*/ 5412174 h 6847214"/>
                  <a:gd name="connsiteX10" fmla="*/ 1196502 w 1656451"/>
                  <a:gd name="connsiteY10" fmla="*/ 2342886 h 68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6451" h="6847214">
                    <a:moveTo>
                      <a:pt x="1196502" y="2342886"/>
                    </a:moveTo>
                    <a:cubicBezTo>
                      <a:pt x="1282148" y="1612042"/>
                      <a:pt x="1414740" y="1148921"/>
                      <a:pt x="1552407" y="599520"/>
                    </a:cubicBezTo>
                    <a:cubicBezTo>
                      <a:pt x="1598720" y="395873"/>
                      <a:pt x="1642494" y="192227"/>
                      <a:pt x="1656451" y="0"/>
                    </a:cubicBezTo>
                    <a:lnTo>
                      <a:pt x="1552407" y="0"/>
                    </a:lnTo>
                    <a:cubicBezTo>
                      <a:pt x="1545429" y="207453"/>
                      <a:pt x="1497214" y="430132"/>
                      <a:pt x="1447095" y="652176"/>
                    </a:cubicBezTo>
                    <a:cubicBezTo>
                      <a:pt x="1311966" y="1190792"/>
                      <a:pt x="1181911" y="1644397"/>
                      <a:pt x="1098168" y="2361284"/>
                    </a:cubicBezTo>
                    <a:cubicBezTo>
                      <a:pt x="984608" y="3043912"/>
                      <a:pt x="916726" y="4041208"/>
                      <a:pt x="522122" y="5370303"/>
                    </a:cubicBezTo>
                    <a:cubicBezTo>
                      <a:pt x="388895" y="5835961"/>
                      <a:pt x="210625" y="6349201"/>
                      <a:pt x="0" y="6847215"/>
                    </a:cubicBezTo>
                    <a:lnTo>
                      <a:pt x="106581" y="6847215"/>
                    </a:lnTo>
                    <a:cubicBezTo>
                      <a:pt x="308324" y="6361890"/>
                      <a:pt x="479616" y="5864510"/>
                      <a:pt x="609036" y="5412174"/>
                    </a:cubicBezTo>
                    <a:cubicBezTo>
                      <a:pt x="1011254" y="4056434"/>
                      <a:pt x="1080405" y="3039471"/>
                      <a:pt x="1196502" y="2342886"/>
                    </a:cubicBezTo>
                    <a:close/>
                  </a:path>
                </a:pathLst>
              </a:custGeom>
              <a:noFill/>
              <a:ln w="6342" cap="flat">
                <a:solidFill>
                  <a:schemeClr val="bg2"/>
                </a:solidFill>
                <a:prstDash val="solid"/>
                <a:miter/>
              </a:ln>
            </p:spPr>
            <p:txBody>
              <a:bodyPr rtlCol="0" anchor="ctr"/>
              <a:lstStyle/>
              <a:p>
                <a:pPr algn="just"/>
                <a:endParaRPr lang="es-AR" dirty="0"/>
              </a:p>
            </p:txBody>
          </p:sp>
          <p:sp>
            <p:nvSpPr>
              <p:cNvPr id="28" name="Forma libre: forma 27"/>
              <p:cNvSpPr/>
              <p:nvPr/>
            </p:nvSpPr>
            <p:spPr>
              <a:xfrm>
                <a:off x="6354840" y="3806"/>
                <a:ext cx="1638687" cy="6847215"/>
              </a:xfrm>
              <a:custGeom>
                <a:avLst/>
                <a:gdLst>
                  <a:gd name="connsiteX0" fmla="*/ 1174932 w 1638687"/>
                  <a:gd name="connsiteY0" fmla="*/ 2266756 h 6847215"/>
                  <a:gd name="connsiteX1" fmla="*/ 1560655 w 1638687"/>
                  <a:gd name="connsiteY1" fmla="*/ 379379 h 6847215"/>
                  <a:gd name="connsiteX2" fmla="*/ 1638688 w 1638687"/>
                  <a:gd name="connsiteY2" fmla="*/ 0 h 6847215"/>
                  <a:gd name="connsiteX3" fmla="*/ 1533375 w 1638687"/>
                  <a:gd name="connsiteY3" fmla="*/ 0 h 6847215"/>
                  <a:gd name="connsiteX4" fmla="*/ 1446461 w 1638687"/>
                  <a:gd name="connsiteY4" fmla="*/ 435841 h 6847215"/>
                  <a:gd name="connsiteX5" fmla="*/ 1068351 w 1638687"/>
                  <a:gd name="connsiteY5" fmla="*/ 2285789 h 6847215"/>
                  <a:gd name="connsiteX6" fmla="*/ 444723 w 1638687"/>
                  <a:gd name="connsiteY6" fmla="*/ 5542863 h 6847215"/>
                  <a:gd name="connsiteX7" fmla="*/ 0 w 1638687"/>
                  <a:gd name="connsiteY7" fmla="*/ 6847215 h 6847215"/>
                  <a:gd name="connsiteX8" fmla="*/ 113560 w 1638687"/>
                  <a:gd name="connsiteY8" fmla="*/ 6847215 h 6847215"/>
                  <a:gd name="connsiteX9" fmla="*/ 539251 w 1638687"/>
                  <a:gd name="connsiteY9" fmla="*/ 5587906 h 6847215"/>
                  <a:gd name="connsiteX10" fmla="*/ 1174932 w 1638687"/>
                  <a:gd name="connsiteY10" fmla="*/ 2266756 h 684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687" h="6847215">
                    <a:moveTo>
                      <a:pt x="1174932" y="2266756"/>
                    </a:moveTo>
                    <a:cubicBezTo>
                      <a:pt x="1268191" y="1475644"/>
                      <a:pt x="1410933" y="974458"/>
                      <a:pt x="1560655" y="379379"/>
                    </a:cubicBezTo>
                    <a:cubicBezTo>
                      <a:pt x="1589204" y="252496"/>
                      <a:pt x="1617753" y="124979"/>
                      <a:pt x="1638688" y="0"/>
                    </a:cubicBezTo>
                    <a:lnTo>
                      <a:pt x="1533375" y="0"/>
                    </a:lnTo>
                    <a:cubicBezTo>
                      <a:pt x="1511805" y="142743"/>
                      <a:pt x="1479450" y="289292"/>
                      <a:pt x="1446461" y="435841"/>
                    </a:cubicBezTo>
                    <a:cubicBezTo>
                      <a:pt x="1299911" y="1018867"/>
                      <a:pt x="1159706" y="1509902"/>
                      <a:pt x="1068351" y="2285789"/>
                    </a:cubicBezTo>
                    <a:cubicBezTo>
                      <a:pt x="945275" y="3024879"/>
                      <a:pt x="871683" y="4104649"/>
                      <a:pt x="444723" y="5542863"/>
                    </a:cubicBezTo>
                    <a:cubicBezTo>
                      <a:pt x="326723" y="5955231"/>
                      <a:pt x="175732" y="6402492"/>
                      <a:pt x="0" y="6847215"/>
                    </a:cubicBezTo>
                    <a:lnTo>
                      <a:pt x="113560" y="6847215"/>
                    </a:lnTo>
                    <a:cubicBezTo>
                      <a:pt x="281045" y="6417718"/>
                      <a:pt x="425057" y="5986952"/>
                      <a:pt x="539251" y="5587906"/>
                    </a:cubicBezTo>
                    <a:cubicBezTo>
                      <a:pt x="974458" y="4121779"/>
                      <a:pt x="1049318" y="3020439"/>
                      <a:pt x="1174932" y="2266756"/>
                    </a:cubicBezTo>
                    <a:close/>
                  </a:path>
                </a:pathLst>
              </a:custGeom>
              <a:noFill/>
              <a:ln w="6342" cap="flat">
                <a:solidFill>
                  <a:schemeClr val="bg2"/>
                </a:solidFill>
                <a:prstDash val="solid"/>
                <a:miter/>
              </a:ln>
            </p:spPr>
            <p:txBody>
              <a:bodyPr rtlCol="0" anchor="ctr"/>
              <a:lstStyle/>
              <a:p>
                <a:pPr algn="just"/>
                <a:endParaRPr lang="es-AR" dirty="0"/>
              </a:p>
            </p:txBody>
          </p:sp>
          <p:sp>
            <p:nvSpPr>
              <p:cNvPr id="29" name="Forma libre: forma 28"/>
              <p:cNvSpPr/>
              <p:nvPr/>
            </p:nvSpPr>
            <p:spPr>
              <a:xfrm>
                <a:off x="7063479" y="4440"/>
                <a:ext cx="1591107" cy="6847214"/>
              </a:xfrm>
              <a:custGeom>
                <a:avLst/>
                <a:gdLst>
                  <a:gd name="connsiteX0" fmla="*/ 1153997 w 1591107"/>
                  <a:gd name="connsiteY0" fmla="*/ 2139239 h 6847214"/>
                  <a:gd name="connsiteX1" fmla="*/ 1587935 w 1591107"/>
                  <a:gd name="connsiteY1" fmla="*/ 13957 h 6847214"/>
                  <a:gd name="connsiteX2" fmla="*/ 1591107 w 1591107"/>
                  <a:gd name="connsiteY2" fmla="*/ 0 h 6847214"/>
                  <a:gd name="connsiteX3" fmla="*/ 1476278 w 1591107"/>
                  <a:gd name="connsiteY3" fmla="*/ 0 h 6847214"/>
                  <a:gd name="connsiteX4" fmla="*/ 1458515 w 1591107"/>
                  <a:gd name="connsiteY4" fmla="*/ 78033 h 6847214"/>
                  <a:gd name="connsiteX5" fmla="*/ 1032824 w 1591107"/>
                  <a:gd name="connsiteY5" fmla="*/ 2161444 h 6847214"/>
                  <a:gd name="connsiteX6" fmla="*/ 330529 w 1591107"/>
                  <a:gd name="connsiteY6" fmla="*/ 5828983 h 6847214"/>
                  <a:gd name="connsiteX7" fmla="*/ 0 w 1591107"/>
                  <a:gd name="connsiteY7" fmla="*/ 6847215 h 6847214"/>
                  <a:gd name="connsiteX8" fmla="*/ 125614 w 1591107"/>
                  <a:gd name="connsiteY8" fmla="*/ 6847215 h 6847214"/>
                  <a:gd name="connsiteX9" fmla="*/ 437110 w 1591107"/>
                  <a:gd name="connsiteY9" fmla="*/ 5880370 h 6847214"/>
                  <a:gd name="connsiteX10" fmla="*/ 1153997 w 1591107"/>
                  <a:gd name="connsiteY10" fmla="*/ 2139239 h 68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1107" h="6847214">
                    <a:moveTo>
                      <a:pt x="1153997" y="2139239"/>
                    </a:moveTo>
                    <a:cubicBezTo>
                      <a:pt x="1258675" y="1247890"/>
                      <a:pt x="1419816" y="683897"/>
                      <a:pt x="1587935" y="13957"/>
                    </a:cubicBezTo>
                    <a:cubicBezTo>
                      <a:pt x="1589204" y="9516"/>
                      <a:pt x="1589838" y="4441"/>
                      <a:pt x="1591107" y="0"/>
                    </a:cubicBezTo>
                    <a:lnTo>
                      <a:pt x="1476278" y="0"/>
                    </a:lnTo>
                    <a:cubicBezTo>
                      <a:pt x="1470569" y="26011"/>
                      <a:pt x="1464859" y="52022"/>
                      <a:pt x="1458515" y="78033"/>
                    </a:cubicBezTo>
                    <a:cubicBezTo>
                      <a:pt x="1293568" y="734650"/>
                      <a:pt x="1135599" y="1287858"/>
                      <a:pt x="1032824" y="2161444"/>
                    </a:cubicBezTo>
                    <a:cubicBezTo>
                      <a:pt x="893888" y="2993793"/>
                      <a:pt x="811414" y="4209328"/>
                      <a:pt x="330529" y="5828983"/>
                    </a:cubicBezTo>
                    <a:cubicBezTo>
                      <a:pt x="237270" y="6153802"/>
                      <a:pt x="126248" y="6498288"/>
                      <a:pt x="0" y="6847215"/>
                    </a:cubicBezTo>
                    <a:lnTo>
                      <a:pt x="125614" y="6847215"/>
                    </a:lnTo>
                    <a:cubicBezTo>
                      <a:pt x="243615" y="6516052"/>
                      <a:pt x="348293" y="6189329"/>
                      <a:pt x="437110" y="5880370"/>
                    </a:cubicBezTo>
                    <a:cubicBezTo>
                      <a:pt x="928146" y="4228360"/>
                      <a:pt x="1012522" y="2987449"/>
                      <a:pt x="1153997" y="2139239"/>
                    </a:cubicBezTo>
                    <a:close/>
                  </a:path>
                </a:pathLst>
              </a:custGeom>
              <a:noFill/>
              <a:ln w="6342" cap="flat">
                <a:solidFill>
                  <a:schemeClr val="bg2"/>
                </a:solidFill>
                <a:prstDash val="solid"/>
                <a:miter/>
              </a:ln>
            </p:spPr>
            <p:txBody>
              <a:bodyPr rtlCol="0" anchor="ctr"/>
              <a:lstStyle/>
              <a:p>
                <a:pPr algn="just"/>
                <a:endParaRPr lang="es-AR" dirty="0"/>
              </a:p>
            </p:txBody>
          </p:sp>
          <p:sp>
            <p:nvSpPr>
              <p:cNvPr id="30" name="Forma libre: forma 29"/>
              <p:cNvSpPr/>
              <p:nvPr/>
            </p:nvSpPr>
            <p:spPr>
              <a:xfrm>
                <a:off x="6699960" y="3806"/>
                <a:ext cx="1616483" cy="6847849"/>
              </a:xfrm>
              <a:custGeom>
                <a:avLst/>
                <a:gdLst>
                  <a:gd name="connsiteX0" fmla="*/ 1450902 w 1616483"/>
                  <a:gd name="connsiteY0" fmla="*/ 262647 h 6847849"/>
                  <a:gd name="connsiteX1" fmla="*/ 1049953 w 1616483"/>
                  <a:gd name="connsiteY1" fmla="*/ 2226154 h 6847849"/>
                  <a:gd name="connsiteX2" fmla="*/ 387627 w 1616483"/>
                  <a:gd name="connsiteY2" fmla="*/ 5682434 h 6847849"/>
                  <a:gd name="connsiteX3" fmla="*/ 0 w 1616483"/>
                  <a:gd name="connsiteY3" fmla="*/ 6847850 h 6847849"/>
                  <a:gd name="connsiteX4" fmla="*/ 119270 w 1616483"/>
                  <a:gd name="connsiteY4" fmla="*/ 6847850 h 6847849"/>
                  <a:gd name="connsiteX5" fmla="*/ 487863 w 1616483"/>
                  <a:gd name="connsiteY5" fmla="*/ 5730649 h 6847849"/>
                  <a:gd name="connsiteX6" fmla="*/ 1162879 w 1616483"/>
                  <a:gd name="connsiteY6" fmla="*/ 2205218 h 6847849"/>
                  <a:gd name="connsiteX7" fmla="*/ 1572075 w 1616483"/>
                  <a:gd name="connsiteY7" fmla="*/ 202378 h 6847849"/>
                  <a:gd name="connsiteX8" fmla="*/ 1616484 w 1616483"/>
                  <a:gd name="connsiteY8" fmla="*/ 0 h 6847849"/>
                  <a:gd name="connsiteX9" fmla="*/ 1507365 w 1616483"/>
                  <a:gd name="connsiteY9" fmla="*/ 0 h 6847849"/>
                  <a:gd name="connsiteX10" fmla="*/ 1450902 w 1616483"/>
                  <a:gd name="connsiteY10" fmla="*/ 262647 h 684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483" h="6847849">
                    <a:moveTo>
                      <a:pt x="1450902" y="262647"/>
                    </a:moveTo>
                    <a:cubicBezTo>
                      <a:pt x="1295471" y="881199"/>
                      <a:pt x="1146384" y="1402686"/>
                      <a:pt x="1049953" y="2226154"/>
                    </a:cubicBezTo>
                    <a:cubicBezTo>
                      <a:pt x="919264" y="3010288"/>
                      <a:pt x="841232" y="4156037"/>
                      <a:pt x="387627" y="5682434"/>
                    </a:cubicBezTo>
                    <a:cubicBezTo>
                      <a:pt x="281679" y="6052296"/>
                      <a:pt x="150991" y="6448804"/>
                      <a:pt x="0" y="6847850"/>
                    </a:cubicBezTo>
                    <a:lnTo>
                      <a:pt x="119270" y="6847850"/>
                    </a:lnTo>
                    <a:cubicBezTo>
                      <a:pt x="261378" y="6465299"/>
                      <a:pt x="385723" y="6085920"/>
                      <a:pt x="487863" y="5730649"/>
                    </a:cubicBezTo>
                    <a:cubicBezTo>
                      <a:pt x="950350" y="4173800"/>
                      <a:pt x="1029652" y="3005212"/>
                      <a:pt x="1162879" y="2205218"/>
                    </a:cubicBezTo>
                    <a:cubicBezTo>
                      <a:pt x="1261213" y="1365256"/>
                      <a:pt x="1413472" y="833618"/>
                      <a:pt x="1572075" y="202378"/>
                    </a:cubicBezTo>
                    <a:cubicBezTo>
                      <a:pt x="1587301" y="135130"/>
                      <a:pt x="1602527" y="67248"/>
                      <a:pt x="1616484" y="0"/>
                    </a:cubicBezTo>
                    <a:lnTo>
                      <a:pt x="1507365" y="0"/>
                    </a:lnTo>
                    <a:cubicBezTo>
                      <a:pt x="1490235" y="87549"/>
                      <a:pt x="1471203" y="175098"/>
                      <a:pt x="1450902" y="262647"/>
                    </a:cubicBezTo>
                    <a:close/>
                  </a:path>
                </a:pathLst>
              </a:custGeom>
              <a:noFill/>
              <a:ln w="6342" cap="flat">
                <a:solidFill>
                  <a:schemeClr val="bg2"/>
                </a:solidFill>
                <a:prstDash val="solid"/>
                <a:miter/>
              </a:ln>
            </p:spPr>
            <p:txBody>
              <a:bodyPr rtlCol="0" anchor="ctr"/>
              <a:lstStyle/>
              <a:p>
                <a:pPr algn="just"/>
                <a:endParaRPr lang="es-AR" dirty="0"/>
              </a:p>
            </p:txBody>
          </p:sp>
          <p:sp>
            <p:nvSpPr>
              <p:cNvPr id="31" name="Forma libre: forma 30"/>
              <p:cNvSpPr/>
              <p:nvPr/>
            </p:nvSpPr>
            <p:spPr>
              <a:xfrm>
                <a:off x="6582594" y="3806"/>
                <a:ext cx="1624731" cy="6847849"/>
              </a:xfrm>
              <a:custGeom>
                <a:avLst/>
                <a:gdLst>
                  <a:gd name="connsiteX0" fmla="*/ 1167319 w 1624731"/>
                  <a:gd name="connsiteY0" fmla="*/ 2226154 h 6847849"/>
                  <a:gd name="connsiteX1" fmla="*/ 1568268 w 1624731"/>
                  <a:gd name="connsiteY1" fmla="*/ 262647 h 6847849"/>
                  <a:gd name="connsiteX2" fmla="*/ 1624731 w 1624731"/>
                  <a:gd name="connsiteY2" fmla="*/ 0 h 6847849"/>
                  <a:gd name="connsiteX3" fmla="*/ 1516881 w 1624731"/>
                  <a:gd name="connsiteY3" fmla="*/ 0 h 6847849"/>
                  <a:gd name="connsiteX4" fmla="*/ 1448999 w 1624731"/>
                  <a:gd name="connsiteY4" fmla="*/ 321647 h 6847849"/>
                  <a:gd name="connsiteX5" fmla="*/ 1055663 w 1624731"/>
                  <a:gd name="connsiteY5" fmla="*/ 2246455 h 6847849"/>
                  <a:gd name="connsiteX6" fmla="*/ 406659 w 1624731"/>
                  <a:gd name="connsiteY6" fmla="*/ 5634853 h 6847849"/>
                  <a:gd name="connsiteX7" fmla="*/ 0 w 1624731"/>
                  <a:gd name="connsiteY7" fmla="*/ 6847850 h 6847849"/>
                  <a:gd name="connsiteX8" fmla="*/ 117366 w 1624731"/>
                  <a:gd name="connsiteY8" fmla="*/ 6847850 h 6847849"/>
                  <a:gd name="connsiteX9" fmla="*/ 504993 w 1624731"/>
                  <a:gd name="connsiteY9" fmla="*/ 5682434 h 6847849"/>
                  <a:gd name="connsiteX10" fmla="*/ 1167319 w 1624731"/>
                  <a:gd name="connsiteY10" fmla="*/ 2226154 h 684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4731" h="6847849">
                    <a:moveTo>
                      <a:pt x="1167319" y="2226154"/>
                    </a:moveTo>
                    <a:cubicBezTo>
                      <a:pt x="1263750" y="1402686"/>
                      <a:pt x="1412837" y="881199"/>
                      <a:pt x="1568268" y="262647"/>
                    </a:cubicBezTo>
                    <a:cubicBezTo>
                      <a:pt x="1587935" y="175098"/>
                      <a:pt x="1607602" y="87549"/>
                      <a:pt x="1624731" y="0"/>
                    </a:cubicBezTo>
                    <a:lnTo>
                      <a:pt x="1516881" y="0"/>
                    </a:lnTo>
                    <a:cubicBezTo>
                      <a:pt x="1497214" y="105947"/>
                      <a:pt x="1473107" y="213797"/>
                      <a:pt x="1448999" y="321647"/>
                    </a:cubicBezTo>
                    <a:cubicBezTo>
                      <a:pt x="1296740" y="928146"/>
                      <a:pt x="1150825" y="1439482"/>
                      <a:pt x="1055663" y="2246455"/>
                    </a:cubicBezTo>
                    <a:cubicBezTo>
                      <a:pt x="927512" y="3015363"/>
                      <a:pt x="851382" y="4138908"/>
                      <a:pt x="406659" y="5634853"/>
                    </a:cubicBezTo>
                    <a:cubicBezTo>
                      <a:pt x="296271" y="6019307"/>
                      <a:pt x="159238" y="6432944"/>
                      <a:pt x="0" y="6847850"/>
                    </a:cubicBezTo>
                    <a:lnTo>
                      <a:pt x="117366" y="6847850"/>
                    </a:lnTo>
                    <a:cubicBezTo>
                      <a:pt x="267723" y="6448804"/>
                      <a:pt x="399046" y="6052296"/>
                      <a:pt x="504993" y="5682434"/>
                    </a:cubicBezTo>
                    <a:cubicBezTo>
                      <a:pt x="958598" y="4156037"/>
                      <a:pt x="1036630" y="3010288"/>
                      <a:pt x="1167319" y="2226154"/>
                    </a:cubicBezTo>
                    <a:close/>
                  </a:path>
                </a:pathLst>
              </a:custGeom>
              <a:noFill/>
              <a:ln w="6342" cap="flat">
                <a:solidFill>
                  <a:schemeClr val="bg2"/>
                </a:solidFill>
                <a:prstDash val="solid"/>
                <a:miter/>
              </a:ln>
            </p:spPr>
            <p:txBody>
              <a:bodyPr rtlCol="0" anchor="ctr"/>
              <a:lstStyle/>
              <a:p>
                <a:pPr algn="just"/>
                <a:endParaRPr lang="es-AR" dirty="0"/>
              </a:p>
            </p:txBody>
          </p:sp>
          <p:sp>
            <p:nvSpPr>
              <p:cNvPr id="32" name="Forma libre: forma 31"/>
              <p:cNvSpPr/>
              <p:nvPr/>
            </p:nvSpPr>
            <p:spPr>
              <a:xfrm>
                <a:off x="7316609" y="3806"/>
                <a:ext cx="1570805" cy="6847215"/>
              </a:xfrm>
              <a:custGeom>
                <a:avLst/>
                <a:gdLst>
                  <a:gd name="connsiteX0" fmla="*/ 1148921 w 1570805"/>
                  <a:gd name="connsiteY0" fmla="*/ 2093562 h 6847215"/>
                  <a:gd name="connsiteX1" fmla="*/ 1570805 w 1570805"/>
                  <a:gd name="connsiteY1" fmla="*/ 0 h 6847215"/>
                  <a:gd name="connsiteX2" fmla="*/ 1453439 w 1570805"/>
                  <a:gd name="connsiteY2" fmla="*/ 0 h 6847215"/>
                  <a:gd name="connsiteX3" fmla="*/ 1023307 w 1570805"/>
                  <a:gd name="connsiteY3" fmla="*/ 2116401 h 6847215"/>
                  <a:gd name="connsiteX4" fmla="*/ 292464 w 1570805"/>
                  <a:gd name="connsiteY4" fmla="*/ 5932392 h 6847215"/>
                  <a:gd name="connsiteX5" fmla="*/ 0 w 1570805"/>
                  <a:gd name="connsiteY5" fmla="*/ 6847215 h 6847215"/>
                  <a:gd name="connsiteX6" fmla="*/ 129420 w 1570805"/>
                  <a:gd name="connsiteY6" fmla="*/ 6847215 h 6847215"/>
                  <a:gd name="connsiteX7" fmla="*/ 402852 w 1570805"/>
                  <a:gd name="connsiteY7" fmla="*/ 5985683 h 6847215"/>
                  <a:gd name="connsiteX8" fmla="*/ 1148921 w 1570805"/>
                  <a:gd name="connsiteY8" fmla="*/ 2093562 h 684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805" h="6847215">
                    <a:moveTo>
                      <a:pt x="1148921" y="2093562"/>
                    </a:moveTo>
                    <a:cubicBezTo>
                      <a:pt x="1251696" y="1219341"/>
                      <a:pt x="1406492" y="647101"/>
                      <a:pt x="1570805" y="0"/>
                    </a:cubicBezTo>
                    <a:lnTo>
                      <a:pt x="1453439" y="0"/>
                    </a:lnTo>
                    <a:cubicBezTo>
                      <a:pt x="1286588" y="661058"/>
                      <a:pt x="1127351" y="1230126"/>
                      <a:pt x="1023307" y="2116401"/>
                    </a:cubicBezTo>
                    <a:cubicBezTo>
                      <a:pt x="878661" y="2982374"/>
                      <a:pt x="793016" y="4247392"/>
                      <a:pt x="292464" y="5932392"/>
                    </a:cubicBezTo>
                    <a:cubicBezTo>
                      <a:pt x="208722" y="6225491"/>
                      <a:pt x="110388" y="6533815"/>
                      <a:pt x="0" y="6847215"/>
                    </a:cubicBezTo>
                    <a:lnTo>
                      <a:pt x="129420" y="6847215"/>
                    </a:lnTo>
                    <a:cubicBezTo>
                      <a:pt x="231561" y="6552214"/>
                      <a:pt x="323550" y="6262287"/>
                      <a:pt x="402852" y="5985683"/>
                    </a:cubicBezTo>
                    <a:cubicBezTo>
                      <a:pt x="914188" y="4267059"/>
                      <a:pt x="1001738" y="2976664"/>
                      <a:pt x="1148921" y="2093562"/>
                    </a:cubicBezTo>
                    <a:close/>
                  </a:path>
                </a:pathLst>
              </a:custGeom>
              <a:noFill/>
              <a:ln w="6342" cap="flat">
                <a:solidFill>
                  <a:schemeClr val="bg2"/>
                </a:solidFill>
                <a:prstDash val="solid"/>
                <a:miter/>
              </a:ln>
            </p:spPr>
            <p:txBody>
              <a:bodyPr rtlCol="0" anchor="ctr"/>
              <a:lstStyle/>
              <a:p>
                <a:pPr algn="just"/>
                <a:endParaRPr lang="es-AR" dirty="0"/>
              </a:p>
            </p:txBody>
          </p:sp>
          <p:sp>
            <p:nvSpPr>
              <p:cNvPr id="33" name="Forma libre: forma 32"/>
              <p:cNvSpPr/>
              <p:nvPr/>
            </p:nvSpPr>
            <p:spPr>
              <a:xfrm>
                <a:off x="6940403" y="4440"/>
                <a:ext cx="1599989" cy="6847214"/>
              </a:xfrm>
              <a:custGeom>
                <a:avLst/>
                <a:gdLst>
                  <a:gd name="connsiteX0" fmla="*/ 1455977 w 1599989"/>
                  <a:gd name="connsiteY0" fmla="*/ 140205 h 6847214"/>
                  <a:gd name="connsiteX1" fmla="*/ 1038534 w 1599989"/>
                  <a:gd name="connsiteY1" fmla="*/ 2183014 h 6847214"/>
                  <a:gd name="connsiteX2" fmla="*/ 349561 w 1599989"/>
                  <a:gd name="connsiteY2" fmla="*/ 5778864 h 6847214"/>
                  <a:gd name="connsiteX3" fmla="*/ 0 w 1599989"/>
                  <a:gd name="connsiteY3" fmla="*/ 6847215 h 6847214"/>
                  <a:gd name="connsiteX4" fmla="*/ 123076 w 1599989"/>
                  <a:gd name="connsiteY4" fmla="*/ 6847215 h 6847214"/>
                  <a:gd name="connsiteX5" fmla="*/ 453605 w 1599989"/>
                  <a:gd name="connsiteY5" fmla="*/ 5828983 h 6847214"/>
                  <a:gd name="connsiteX6" fmla="*/ 1155900 w 1599989"/>
                  <a:gd name="connsiteY6" fmla="*/ 2161444 h 6847214"/>
                  <a:gd name="connsiteX7" fmla="*/ 1582225 w 1599989"/>
                  <a:gd name="connsiteY7" fmla="*/ 78033 h 6847214"/>
                  <a:gd name="connsiteX8" fmla="*/ 1599989 w 1599989"/>
                  <a:gd name="connsiteY8" fmla="*/ 0 h 6847214"/>
                  <a:gd name="connsiteX9" fmla="*/ 1487063 w 1599989"/>
                  <a:gd name="connsiteY9" fmla="*/ 0 h 6847214"/>
                  <a:gd name="connsiteX10" fmla="*/ 1455977 w 1599989"/>
                  <a:gd name="connsiteY10" fmla="*/ 140205 h 68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9989" h="6847214">
                    <a:moveTo>
                      <a:pt x="1455977" y="140205"/>
                    </a:moveTo>
                    <a:cubicBezTo>
                      <a:pt x="1294202" y="784134"/>
                      <a:pt x="1139405" y="1326557"/>
                      <a:pt x="1038534" y="2183014"/>
                    </a:cubicBezTo>
                    <a:cubicBezTo>
                      <a:pt x="902769" y="2998868"/>
                      <a:pt x="821564" y="4190930"/>
                      <a:pt x="349561" y="5778864"/>
                    </a:cubicBezTo>
                    <a:cubicBezTo>
                      <a:pt x="251862" y="6118910"/>
                      <a:pt x="134496" y="6481159"/>
                      <a:pt x="0" y="6847215"/>
                    </a:cubicBezTo>
                    <a:lnTo>
                      <a:pt x="123076" y="6847215"/>
                    </a:lnTo>
                    <a:cubicBezTo>
                      <a:pt x="249324" y="6498288"/>
                      <a:pt x="360347" y="6153802"/>
                      <a:pt x="453605" y="5828983"/>
                    </a:cubicBezTo>
                    <a:cubicBezTo>
                      <a:pt x="934490" y="4209328"/>
                      <a:pt x="1017598" y="2993159"/>
                      <a:pt x="1155900" y="2161444"/>
                    </a:cubicBezTo>
                    <a:cubicBezTo>
                      <a:pt x="1259309" y="1287858"/>
                      <a:pt x="1417278" y="734015"/>
                      <a:pt x="1582225" y="78033"/>
                    </a:cubicBezTo>
                    <a:cubicBezTo>
                      <a:pt x="1587935" y="52022"/>
                      <a:pt x="1593645" y="26011"/>
                      <a:pt x="1599989" y="0"/>
                    </a:cubicBezTo>
                    <a:lnTo>
                      <a:pt x="1487063" y="0"/>
                    </a:lnTo>
                    <a:cubicBezTo>
                      <a:pt x="1476913" y="46312"/>
                      <a:pt x="1466762" y="93259"/>
                      <a:pt x="1455977" y="140205"/>
                    </a:cubicBezTo>
                    <a:close/>
                  </a:path>
                </a:pathLst>
              </a:custGeom>
              <a:noFill/>
              <a:ln w="6342" cap="flat">
                <a:solidFill>
                  <a:schemeClr val="bg2"/>
                </a:solidFill>
                <a:prstDash val="solid"/>
                <a:miter/>
              </a:ln>
            </p:spPr>
            <p:txBody>
              <a:bodyPr rtlCol="0" anchor="ctr"/>
              <a:lstStyle/>
              <a:p>
                <a:pPr algn="just"/>
                <a:endParaRPr lang="es-AR" dirty="0"/>
              </a:p>
            </p:txBody>
          </p:sp>
          <p:sp>
            <p:nvSpPr>
              <p:cNvPr id="34" name="Forma libre: forma 33"/>
              <p:cNvSpPr/>
              <p:nvPr/>
            </p:nvSpPr>
            <p:spPr>
              <a:xfrm>
                <a:off x="6819230" y="3806"/>
                <a:ext cx="1608235" cy="6847849"/>
              </a:xfrm>
              <a:custGeom>
                <a:avLst/>
                <a:gdLst>
                  <a:gd name="connsiteX0" fmla="*/ 1159707 w 1608235"/>
                  <a:gd name="connsiteY0" fmla="*/ 2183648 h 6847849"/>
                  <a:gd name="connsiteX1" fmla="*/ 1577150 w 1608235"/>
                  <a:gd name="connsiteY1" fmla="*/ 140840 h 6847849"/>
                  <a:gd name="connsiteX2" fmla="*/ 1608236 w 1608235"/>
                  <a:gd name="connsiteY2" fmla="*/ 0 h 6847849"/>
                  <a:gd name="connsiteX3" fmla="*/ 1497214 w 1608235"/>
                  <a:gd name="connsiteY3" fmla="*/ 0 h 6847849"/>
                  <a:gd name="connsiteX4" fmla="*/ 1452805 w 1608235"/>
                  <a:gd name="connsiteY4" fmla="*/ 202378 h 6847849"/>
                  <a:gd name="connsiteX5" fmla="*/ 1043609 w 1608235"/>
                  <a:gd name="connsiteY5" fmla="*/ 2205218 h 6847849"/>
                  <a:gd name="connsiteX6" fmla="*/ 368594 w 1608235"/>
                  <a:gd name="connsiteY6" fmla="*/ 5730649 h 6847849"/>
                  <a:gd name="connsiteX7" fmla="*/ 0 w 1608235"/>
                  <a:gd name="connsiteY7" fmla="*/ 6847850 h 6847849"/>
                  <a:gd name="connsiteX8" fmla="*/ 121173 w 1608235"/>
                  <a:gd name="connsiteY8" fmla="*/ 6847850 h 6847849"/>
                  <a:gd name="connsiteX9" fmla="*/ 470734 w 1608235"/>
                  <a:gd name="connsiteY9" fmla="*/ 5779499 h 6847849"/>
                  <a:gd name="connsiteX10" fmla="*/ 1159707 w 1608235"/>
                  <a:gd name="connsiteY10" fmla="*/ 2183648 h 684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8235" h="6847849">
                    <a:moveTo>
                      <a:pt x="1159707" y="2183648"/>
                    </a:moveTo>
                    <a:cubicBezTo>
                      <a:pt x="1260578" y="1327191"/>
                      <a:pt x="1415374" y="784768"/>
                      <a:pt x="1577150" y="140840"/>
                    </a:cubicBezTo>
                    <a:cubicBezTo>
                      <a:pt x="1587935" y="93893"/>
                      <a:pt x="1598086" y="46947"/>
                      <a:pt x="1608236" y="0"/>
                    </a:cubicBezTo>
                    <a:lnTo>
                      <a:pt x="1497214" y="0"/>
                    </a:lnTo>
                    <a:cubicBezTo>
                      <a:pt x="1483257" y="67248"/>
                      <a:pt x="1468031" y="134495"/>
                      <a:pt x="1452805" y="202378"/>
                    </a:cubicBezTo>
                    <a:cubicBezTo>
                      <a:pt x="1294202" y="833618"/>
                      <a:pt x="1142577" y="1365256"/>
                      <a:pt x="1043609" y="2205218"/>
                    </a:cubicBezTo>
                    <a:cubicBezTo>
                      <a:pt x="910382" y="3005212"/>
                      <a:pt x="830446" y="4173800"/>
                      <a:pt x="368594" y="5730649"/>
                    </a:cubicBezTo>
                    <a:cubicBezTo>
                      <a:pt x="267088" y="6085920"/>
                      <a:pt x="142743" y="6465299"/>
                      <a:pt x="0" y="6847850"/>
                    </a:cubicBezTo>
                    <a:lnTo>
                      <a:pt x="121173" y="6847850"/>
                    </a:lnTo>
                    <a:cubicBezTo>
                      <a:pt x="255669" y="6481794"/>
                      <a:pt x="373035" y="6120178"/>
                      <a:pt x="470734" y="5779499"/>
                    </a:cubicBezTo>
                    <a:cubicBezTo>
                      <a:pt x="942737" y="4191564"/>
                      <a:pt x="1023942" y="2999503"/>
                      <a:pt x="1159707" y="2183648"/>
                    </a:cubicBezTo>
                    <a:close/>
                  </a:path>
                </a:pathLst>
              </a:custGeom>
              <a:noFill/>
              <a:ln w="6342" cap="flat">
                <a:solidFill>
                  <a:schemeClr val="bg2"/>
                </a:solidFill>
                <a:prstDash val="solid"/>
                <a:miter/>
              </a:ln>
            </p:spPr>
            <p:txBody>
              <a:bodyPr rtlCol="0" anchor="ctr"/>
              <a:lstStyle/>
              <a:p>
                <a:pPr algn="just"/>
                <a:endParaRPr lang="es-AR" dirty="0"/>
              </a:p>
            </p:txBody>
          </p:sp>
          <p:sp>
            <p:nvSpPr>
              <p:cNvPr id="35" name="Forma libre: forma 34"/>
              <p:cNvSpPr/>
              <p:nvPr/>
            </p:nvSpPr>
            <p:spPr>
              <a:xfrm>
                <a:off x="7989087" y="3806"/>
                <a:ext cx="1521320" cy="6847849"/>
              </a:xfrm>
              <a:custGeom>
                <a:avLst/>
                <a:gdLst>
                  <a:gd name="connsiteX0" fmla="*/ 1003006 w 1521320"/>
                  <a:gd name="connsiteY0" fmla="*/ 1996496 h 6847849"/>
                  <a:gd name="connsiteX1" fmla="*/ 196034 w 1521320"/>
                  <a:gd name="connsiteY1" fmla="*/ 6209631 h 6847849"/>
                  <a:gd name="connsiteX2" fmla="*/ 0 w 1521320"/>
                  <a:gd name="connsiteY2" fmla="*/ 6847850 h 6847849"/>
                  <a:gd name="connsiteX3" fmla="*/ 141474 w 1521320"/>
                  <a:gd name="connsiteY3" fmla="*/ 6847850 h 6847849"/>
                  <a:gd name="connsiteX4" fmla="*/ 318475 w 1521320"/>
                  <a:gd name="connsiteY4" fmla="*/ 6267996 h 6847849"/>
                  <a:gd name="connsiteX5" fmla="*/ 1141943 w 1521320"/>
                  <a:gd name="connsiteY5" fmla="*/ 1970486 h 6847849"/>
                  <a:gd name="connsiteX6" fmla="*/ 1521321 w 1521320"/>
                  <a:gd name="connsiteY6" fmla="*/ 0 h 6847849"/>
                  <a:gd name="connsiteX7" fmla="*/ 1391901 w 1521320"/>
                  <a:gd name="connsiteY7" fmla="*/ 0 h 6847849"/>
                  <a:gd name="connsiteX8" fmla="*/ 1003006 w 1521320"/>
                  <a:gd name="connsiteY8" fmla="*/ 1996496 h 684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320" h="6847849">
                    <a:moveTo>
                      <a:pt x="1003006" y="1996496"/>
                    </a:moveTo>
                    <a:cubicBezTo>
                      <a:pt x="843769" y="2952556"/>
                      <a:pt x="748607" y="4348898"/>
                      <a:pt x="196034" y="6209631"/>
                    </a:cubicBezTo>
                    <a:cubicBezTo>
                      <a:pt x="137033" y="6416449"/>
                      <a:pt x="71054" y="6630246"/>
                      <a:pt x="0" y="6847850"/>
                    </a:cubicBezTo>
                    <a:lnTo>
                      <a:pt x="141474" y="6847850"/>
                    </a:lnTo>
                    <a:cubicBezTo>
                      <a:pt x="205550" y="6650547"/>
                      <a:pt x="264550" y="6456417"/>
                      <a:pt x="318475" y="6267996"/>
                    </a:cubicBezTo>
                    <a:cubicBezTo>
                      <a:pt x="882468" y="4370469"/>
                      <a:pt x="978898" y="2945578"/>
                      <a:pt x="1141943" y="1970486"/>
                    </a:cubicBezTo>
                    <a:cubicBezTo>
                      <a:pt x="1237105" y="1160975"/>
                      <a:pt x="1372869" y="585563"/>
                      <a:pt x="1521321" y="0"/>
                    </a:cubicBezTo>
                    <a:lnTo>
                      <a:pt x="1391901" y="0"/>
                    </a:lnTo>
                    <a:cubicBezTo>
                      <a:pt x="1239642" y="596982"/>
                      <a:pt x="1100072" y="1173029"/>
                      <a:pt x="1003006" y="1996496"/>
                    </a:cubicBezTo>
                    <a:close/>
                  </a:path>
                </a:pathLst>
              </a:custGeom>
              <a:noFill/>
              <a:ln w="6342" cap="flat">
                <a:solidFill>
                  <a:schemeClr val="bg2"/>
                </a:solidFill>
                <a:prstDash val="solid"/>
                <a:miter/>
              </a:ln>
            </p:spPr>
            <p:txBody>
              <a:bodyPr rtlCol="0" anchor="ctr"/>
              <a:lstStyle/>
              <a:p>
                <a:pPr algn="just"/>
                <a:endParaRPr lang="es-AR" dirty="0"/>
              </a:p>
            </p:txBody>
          </p:sp>
          <p:sp>
            <p:nvSpPr>
              <p:cNvPr id="36" name="Forma libre: forma 35"/>
              <p:cNvSpPr/>
              <p:nvPr/>
            </p:nvSpPr>
            <p:spPr>
              <a:xfrm>
                <a:off x="5811783" y="4440"/>
                <a:ext cx="1657720" cy="6847214"/>
              </a:xfrm>
              <a:custGeom>
                <a:avLst/>
                <a:gdLst>
                  <a:gd name="connsiteX0" fmla="*/ 1449632 w 1657720"/>
                  <a:gd name="connsiteY0" fmla="*/ 703564 h 6847214"/>
                  <a:gd name="connsiteX1" fmla="*/ 1107050 w 1657720"/>
                  <a:gd name="connsiteY1" fmla="*/ 2379047 h 6847214"/>
                  <a:gd name="connsiteX2" fmla="*/ 541788 w 1657720"/>
                  <a:gd name="connsiteY2" fmla="*/ 5329066 h 6847214"/>
                  <a:gd name="connsiteX3" fmla="*/ 0 w 1657720"/>
                  <a:gd name="connsiteY3" fmla="*/ 6847215 h 6847214"/>
                  <a:gd name="connsiteX4" fmla="*/ 105312 w 1657720"/>
                  <a:gd name="connsiteY4" fmla="*/ 6847215 h 6847214"/>
                  <a:gd name="connsiteX5" fmla="*/ 627434 w 1657720"/>
                  <a:gd name="connsiteY5" fmla="*/ 5370303 h 6847214"/>
                  <a:gd name="connsiteX6" fmla="*/ 1203481 w 1657720"/>
                  <a:gd name="connsiteY6" fmla="*/ 2361284 h 6847214"/>
                  <a:gd name="connsiteX7" fmla="*/ 1552408 w 1657720"/>
                  <a:gd name="connsiteY7" fmla="*/ 652176 h 6847214"/>
                  <a:gd name="connsiteX8" fmla="*/ 1657720 w 1657720"/>
                  <a:gd name="connsiteY8" fmla="*/ 0 h 6847214"/>
                  <a:gd name="connsiteX9" fmla="*/ 1553042 w 1657720"/>
                  <a:gd name="connsiteY9" fmla="*/ 0 h 6847214"/>
                  <a:gd name="connsiteX10" fmla="*/ 1449632 w 1657720"/>
                  <a:gd name="connsiteY10" fmla="*/ 703564 h 68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7720" h="6847214">
                    <a:moveTo>
                      <a:pt x="1449632" y="703564"/>
                    </a:moveTo>
                    <a:cubicBezTo>
                      <a:pt x="1317041" y="1231395"/>
                      <a:pt x="1190158" y="1676753"/>
                      <a:pt x="1107050" y="2379047"/>
                    </a:cubicBezTo>
                    <a:cubicBezTo>
                      <a:pt x="995393" y="3048353"/>
                      <a:pt x="928780" y="4025982"/>
                      <a:pt x="541788" y="5329066"/>
                    </a:cubicBezTo>
                    <a:cubicBezTo>
                      <a:pt x="404755" y="5807413"/>
                      <a:pt x="219507" y="6337147"/>
                      <a:pt x="0" y="6847215"/>
                    </a:cubicBezTo>
                    <a:lnTo>
                      <a:pt x="105312" y="6847215"/>
                    </a:lnTo>
                    <a:cubicBezTo>
                      <a:pt x="315303" y="6349201"/>
                      <a:pt x="494207" y="5835327"/>
                      <a:pt x="627434" y="5370303"/>
                    </a:cubicBezTo>
                    <a:cubicBezTo>
                      <a:pt x="1022039" y="4041843"/>
                      <a:pt x="1089921" y="3043912"/>
                      <a:pt x="1203481" y="2361284"/>
                    </a:cubicBezTo>
                    <a:cubicBezTo>
                      <a:pt x="1287857" y="1644397"/>
                      <a:pt x="1417278" y="1190792"/>
                      <a:pt x="1552408" y="652176"/>
                    </a:cubicBezTo>
                    <a:cubicBezTo>
                      <a:pt x="1602527" y="430132"/>
                      <a:pt x="1650742" y="207453"/>
                      <a:pt x="1657720" y="0"/>
                    </a:cubicBezTo>
                    <a:lnTo>
                      <a:pt x="1553042" y="0"/>
                    </a:lnTo>
                    <a:cubicBezTo>
                      <a:pt x="1556214" y="220776"/>
                      <a:pt x="1504193" y="462487"/>
                      <a:pt x="1449632" y="703564"/>
                    </a:cubicBezTo>
                    <a:close/>
                  </a:path>
                </a:pathLst>
              </a:custGeom>
              <a:noFill/>
              <a:ln w="6342" cap="flat">
                <a:solidFill>
                  <a:schemeClr val="bg2"/>
                </a:solidFill>
                <a:prstDash val="solid"/>
                <a:miter/>
              </a:ln>
            </p:spPr>
            <p:txBody>
              <a:bodyPr rtlCol="0" anchor="ctr"/>
              <a:lstStyle/>
              <a:p>
                <a:pPr algn="just"/>
                <a:endParaRPr lang="es-AR" dirty="0"/>
              </a:p>
            </p:txBody>
          </p:sp>
          <p:sp>
            <p:nvSpPr>
              <p:cNvPr id="37" name="Forma libre: forma 36"/>
              <p:cNvSpPr/>
              <p:nvPr/>
            </p:nvSpPr>
            <p:spPr>
              <a:xfrm>
                <a:off x="7850150" y="4440"/>
                <a:ext cx="1530202" cy="6847849"/>
              </a:xfrm>
              <a:custGeom>
                <a:avLst/>
                <a:gdLst>
                  <a:gd name="connsiteX0" fmla="*/ 1141943 w 1530202"/>
                  <a:gd name="connsiteY0" fmla="*/ 1995862 h 6847849"/>
                  <a:gd name="connsiteX1" fmla="*/ 1530203 w 1530202"/>
                  <a:gd name="connsiteY1" fmla="*/ 0 h 6847849"/>
                  <a:gd name="connsiteX2" fmla="*/ 1403320 w 1530202"/>
                  <a:gd name="connsiteY2" fmla="*/ 0 h 6847849"/>
                  <a:gd name="connsiteX3" fmla="*/ 1006813 w 1530202"/>
                  <a:gd name="connsiteY3" fmla="*/ 2021238 h 6847849"/>
                  <a:gd name="connsiteX4" fmla="*/ 215700 w 1530202"/>
                  <a:gd name="connsiteY4" fmla="*/ 6151899 h 6847849"/>
                  <a:gd name="connsiteX5" fmla="*/ 0 w 1530202"/>
                  <a:gd name="connsiteY5" fmla="*/ 6847849 h 6847849"/>
                  <a:gd name="connsiteX6" fmla="*/ 138937 w 1530202"/>
                  <a:gd name="connsiteY6" fmla="*/ 6847849 h 6847849"/>
                  <a:gd name="connsiteX7" fmla="*/ 334970 w 1530202"/>
                  <a:gd name="connsiteY7" fmla="*/ 6209631 h 6847849"/>
                  <a:gd name="connsiteX8" fmla="*/ 1141943 w 1530202"/>
                  <a:gd name="connsiteY8" fmla="*/ 1995862 h 684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02" h="6847849">
                    <a:moveTo>
                      <a:pt x="1141943" y="1995862"/>
                    </a:moveTo>
                    <a:cubicBezTo>
                      <a:pt x="1238373" y="1172395"/>
                      <a:pt x="1377944" y="596348"/>
                      <a:pt x="1530203" y="0"/>
                    </a:cubicBezTo>
                    <a:lnTo>
                      <a:pt x="1403320" y="0"/>
                    </a:lnTo>
                    <a:cubicBezTo>
                      <a:pt x="1248524" y="608402"/>
                      <a:pt x="1105146" y="1184448"/>
                      <a:pt x="1006813" y="2021238"/>
                    </a:cubicBezTo>
                    <a:cubicBezTo>
                      <a:pt x="850747" y="2958266"/>
                      <a:pt x="757489" y="4327963"/>
                      <a:pt x="215700" y="6151899"/>
                    </a:cubicBezTo>
                    <a:cubicBezTo>
                      <a:pt x="150991" y="6377116"/>
                      <a:pt x="79302" y="6609945"/>
                      <a:pt x="0" y="6847849"/>
                    </a:cubicBezTo>
                    <a:lnTo>
                      <a:pt x="138937" y="6847849"/>
                    </a:lnTo>
                    <a:cubicBezTo>
                      <a:pt x="210625" y="6630246"/>
                      <a:pt x="275969" y="6416449"/>
                      <a:pt x="334970" y="6209631"/>
                    </a:cubicBezTo>
                    <a:cubicBezTo>
                      <a:pt x="887543" y="4348264"/>
                      <a:pt x="982705" y="2951287"/>
                      <a:pt x="1141943" y="1995862"/>
                    </a:cubicBezTo>
                    <a:close/>
                  </a:path>
                </a:pathLst>
              </a:custGeom>
              <a:noFill/>
              <a:ln w="6342" cap="flat">
                <a:solidFill>
                  <a:schemeClr val="bg2"/>
                </a:solidFill>
                <a:prstDash val="solid"/>
                <a:miter/>
              </a:ln>
            </p:spPr>
            <p:txBody>
              <a:bodyPr rtlCol="0" anchor="ctr"/>
              <a:lstStyle/>
              <a:p>
                <a:pPr algn="just"/>
                <a:endParaRPr lang="es-AR" dirty="0"/>
              </a:p>
            </p:txBody>
          </p:sp>
          <p:sp>
            <p:nvSpPr>
              <p:cNvPr id="38" name="Forma libre: forma 37"/>
              <p:cNvSpPr/>
              <p:nvPr/>
            </p:nvSpPr>
            <p:spPr>
              <a:xfrm>
                <a:off x="7713117" y="3806"/>
                <a:ext cx="1539719" cy="6847849"/>
              </a:xfrm>
              <a:custGeom>
                <a:avLst/>
                <a:gdLst>
                  <a:gd name="connsiteX0" fmla="*/ 1010619 w 1539719"/>
                  <a:gd name="connsiteY0" fmla="*/ 2045981 h 6847849"/>
                  <a:gd name="connsiteX1" fmla="*/ 234733 w 1539719"/>
                  <a:gd name="connsiteY1" fmla="*/ 6095436 h 6847849"/>
                  <a:gd name="connsiteX2" fmla="*/ 0 w 1539719"/>
                  <a:gd name="connsiteY2" fmla="*/ 6847850 h 6847849"/>
                  <a:gd name="connsiteX3" fmla="*/ 136399 w 1539719"/>
                  <a:gd name="connsiteY3" fmla="*/ 6847850 h 6847849"/>
                  <a:gd name="connsiteX4" fmla="*/ 352099 w 1539719"/>
                  <a:gd name="connsiteY4" fmla="*/ 6151899 h 6847849"/>
                  <a:gd name="connsiteX5" fmla="*/ 1143211 w 1539719"/>
                  <a:gd name="connsiteY5" fmla="*/ 2021239 h 6847849"/>
                  <a:gd name="connsiteX6" fmla="*/ 1539719 w 1539719"/>
                  <a:gd name="connsiteY6" fmla="*/ 0 h 6847849"/>
                  <a:gd name="connsiteX7" fmla="*/ 1415374 w 1539719"/>
                  <a:gd name="connsiteY7" fmla="*/ 0 h 6847849"/>
                  <a:gd name="connsiteX8" fmla="*/ 1010619 w 1539719"/>
                  <a:gd name="connsiteY8" fmla="*/ 2045981 h 684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9719" h="6847849">
                    <a:moveTo>
                      <a:pt x="1010619" y="2045981"/>
                    </a:moveTo>
                    <a:cubicBezTo>
                      <a:pt x="857726" y="2964610"/>
                      <a:pt x="766370" y="4307027"/>
                      <a:pt x="234733" y="6095436"/>
                    </a:cubicBezTo>
                    <a:cubicBezTo>
                      <a:pt x="164947" y="6338416"/>
                      <a:pt x="86914" y="6590278"/>
                      <a:pt x="0" y="6847850"/>
                    </a:cubicBezTo>
                    <a:lnTo>
                      <a:pt x="136399" y="6847850"/>
                    </a:lnTo>
                    <a:cubicBezTo>
                      <a:pt x="215700" y="6609945"/>
                      <a:pt x="287388" y="6377115"/>
                      <a:pt x="352099" y="6151899"/>
                    </a:cubicBezTo>
                    <a:cubicBezTo>
                      <a:pt x="893888" y="4327963"/>
                      <a:pt x="987146" y="2958266"/>
                      <a:pt x="1143211" y="2021239"/>
                    </a:cubicBezTo>
                    <a:cubicBezTo>
                      <a:pt x="1241545" y="1184448"/>
                      <a:pt x="1384922" y="608402"/>
                      <a:pt x="1539719" y="0"/>
                    </a:cubicBezTo>
                    <a:lnTo>
                      <a:pt x="1415374" y="0"/>
                    </a:lnTo>
                    <a:cubicBezTo>
                      <a:pt x="1257406" y="621090"/>
                      <a:pt x="1110222" y="1196502"/>
                      <a:pt x="1010619" y="2045981"/>
                    </a:cubicBezTo>
                    <a:close/>
                  </a:path>
                </a:pathLst>
              </a:custGeom>
              <a:noFill/>
              <a:ln w="6342" cap="flat">
                <a:solidFill>
                  <a:schemeClr val="bg2"/>
                </a:solidFill>
                <a:prstDash val="solid"/>
                <a:miter/>
              </a:ln>
            </p:spPr>
            <p:txBody>
              <a:bodyPr rtlCol="0" anchor="ctr"/>
              <a:lstStyle/>
              <a:p>
                <a:pPr algn="just"/>
                <a:endParaRPr lang="es-AR" dirty="0"/>
              </a:p>
            </p:txBody>
          </p:sp>
          <p:sp>
            <p:nvSpPr>
              <p:cNvPr id="39" name="Forma libre: forma 38"/>
              <p:cNvSpPr/>
              <p:nvPr/>
            </p:nvSpPr>
            <p:spPr>
              <a:xfrm>
                <a:off x="7446664" y="3806"/>
                <a:ext cx="1560020" cy="6847215"/>
              </a:xfrm>
              <a:custGeom>
                <a:avLst/>
                <a:gdLst>
                  <a:gd name="connsiteX0" fmla="*/ 1018867 w 1560020"/>
                  <a:gd name="connsiteY0" fmla="*/ 2093562 h 6847215"/>
                  <a:gd name="connsiteX1" fmla="*/ 273432 w 1560020"/>
                  <a:gd name="connsiteY1" fmla="*/ 5985683 h 6847215"/>
                  <a:gd name="connsiteX2" fmla="*/ 0 w 1560020"/>
                  <a:gd name="connsiteY2" fmla="*/ 6847215 h 6847215"/>
                  <a:gd name="connsiteX3" fmla="*/ 131957 w 1560020"/>
                  <a:gd name="connsiteY3" fmla="*/ 6847215 h 6847215"/>
                  <a:gd name="connsiteX4" fmla="*/ 385722 w 1560020"/>
                  <a:gd name="connsiteY4" fmla="*/ 6039608 h 6847215"/>
                  <a:gd name="connsiteX5" fmla="*/ 1146383 w 1560020"/>
                  <a:gd name="connsiteY5" fmla="*/ 2069454 h 6847215"/>
                  <a:gd name="connsiteX6" fmla="*/ 1560021 w 1560020"/>
                  <a:gd name="connsiteY6" fmla="*/ 0 h 6847215"/>
                  <a:gd name="connsiteX7" fmla="*/ 1440751 w 1560020"/>
                  <a:gd name="connsiteY7" fmla="*/ 0 h 6847215"/>
                  <a:gd name="connsiteX8" fmla="*/ 1018867 w 1560020"/>
                  <a:gd name="connsiteY8" fmla="*/ 2093562 h 684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0020" h="6847215">
                    <a:moveTo>
                      <a:pt x="1018867" y="2093562"/>
                    </a:moveTo>
                    <a:cubicBezTo>
                      <a:pt x="871683" y="2976664"/>
                      <a:pt x="784134" y="4267059"/>
                      <a:pt x="273432" y="5985683"/>
                    </a:cubicBezTo>
                    <a:cubicBezTo>
                      <a:pt x="194130" y="6262287"/>
                      <a:pt x="102775" y="6552214"/>
                      <a:pt x="0" y="6847215"/>
                    </a:cubicBezTo>
                    <a:lnTo>
                      <a:pt x="131957" y="6847215"/>
                    </a:lnTo>
                    <a:cubicBezTo>
                      <a:pt x="226485" y="6570612"/>
                      <a:pt x="311496" y="6299717"/>
                      <a:pt x="385722" y="6039608"/>
                    </a:cubicBezTo>
                    <a:cubicBezTo>
                      <a:pt x="906576" y="4286726"/>
                      <a:pt x="996028" y="2970320"/>
                      <a:pt x="1146383" y="2069454"/>
                    </a:cubicBezTo>
                    <a:cubicBezTo>
                      <a:pt x="1247889" y="1207287"/>
                      <a:pt x="1398880" y="633144"/>
                      <a:pt x="1560021" y="0"/>
                    </a:cubicBezTo>
                    <a:lnTo>
                      <a:pt x="1440751" y="0"/>
                    </a:lnTo>
                    <a:cubicBezTo>
                      <a:pt x="1276438" y="647101"/>
                      <a:pt x="1121641" y="1219341"/>
                      <a:pt x="1018867" y="2093562"/>
                    </a:cubicBezTo>
                    <a:close/>
                  </a:path>
                </a:pathLst>
              </a:custGeom>
              <a:noFill/>
              <a:ln w="6342" cap="flat">
                <a:solidFill>
                  <a:schemeClr val="bg2"/>
                </a:solidFill>
                <a:prstDash val="solid"/>
                <a:miter/>
              </a:ln>
            </p:spPr>
            <p:txBody>
              <a:bodyPr rtlCol="0" anchor="ctr"/>
              <a:lstStyle/>
              <a:p>
                <a:pPr algn="just"/>
                <a:endParaRPr lang="es-AR" dirty="0"/>
              </a:p>
            </p:txBody>
          </p:sp>
          <p:sp>
            <p:nvSpPr>
              <p:cNvPr id="40" name="Forma libre: forma 39"/>
              <p:cNvSpPr/>
              <p:nvPr/>
            </p:nvSpPr>
            <p:spPr>
              <a:xfrm>
                <a:off x="7579256" y="4440"/>
                <a:ext cx="1549869" cy="6847214"/>
              </a:xfrm>
              <a:custGeom>
                <a:avLst/>
                <a:gdLst>
                  <a:gd name="connsiteX0" fmla="*/ 1144480 w 1549869"/>
                  <a:gd name="connsiteY0" fmla="*/ 2045346 h 6847214"/>
                  <a:gd name="connsiteX1" fmla="*/ 1549870 w 1549869"/>
                  <a:gd name="connsiteY1" fmla="*/ 0 h 6847214"/>
                  <a:gd name="connsiteX2" fmla="*/ 1428063 w 1549869"/>
                  <a:gd name="connsiteY2" fmla="*/ 0 h 6847214"/>
                  <a:gd name="connsiteX3" fmla="*/ 1014425 w 1549869"/>
                  <a:gd name="connsiteY3" fmla="*/ 2069454 h 6847214"/>
                  <a:gd name="connsiteX4" fmla="*/ 253765 w 1549869"/>
                  <a:gd name="connsiteY4" fmla="*/ 6039608 h 6847214"/>
                  <a:gd name="connsiteX5" fmla="*/ 0 w 1549869"/>
                  <a:gd name="connsiteY5" fmla="*/ 6847215 h 6847214"/>
                  <a:gd name="connsiteX6" fmla="*/ 134495 w 1549869"/>
                  <a:gd name="connsiteY6" fmla="*/ 6847215 h 6847214"/>
                  <a:gd name="connsiteX7" fmla="*/ 369228 w 1549869"/>
                  <a:gd name="connsiteY7" fmla="*/ 6094802 h 6847214"/>
                  <a:gd name="connsiteX8" fmla="*/ 1144480 w 1549869"/>
                  <a:gd name="connsiteY8" fmla="*/ 2045346 h 68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869" h="6847214">
                    <a:moveTo>
                      <a:pt x="1144480" y="2045346"/>
                    </a:moveTo>
                    <a:cubicBezTo>
                      <a:pt x="1244083" y="1195233"/>
                      <a:pt x="1391266" y="620456"/>
                      <a:pt x="1549870" y="0"/>
                    </a:cubicBezTo>
                    <a:lnTo>
                      <a:pt x="1428063" y="0"/>
                    </a:lnTo>
                    <a:cubicBezTo>
                      <a:pt x="1266922" y="633144"/>
                      <a:pt x="1115931" y="1207287"/>
                      <a:pt x="1014425" y="2069454"/>
                    </a:cubicBezTo>
                    <a:cubicBezTo>
                      <a:pt x="864070" y="2970320"/>
                      <a:pt x="774618" y="4286092"/>
                      <a:pt x="253765" y="6039608"/>
                    </a:cubicBezTo>
                    <a:cubicBezTo>
                      <a:pt x="179538" y="6299717"/>
                      <a:pt x="93893" y="6570612"/>
                      <a:pt x="0" y="6847215"/>
                    </a:cubicBezTo>
                    <a:lnTo>
                      <a:pt x="134495" y="6847215"/>
                    </a:lnTo>
                    <a:cubicBezTo>
                      <a:pt x="221409" y="6590278"/>
                      <a:pt x="300077" y="6337782"/>
                      <a:pt x="369228" y="6094802"/>
                    </a:cubicBezTo>
                    <a:cubicBezTo>
                      <a:pt x="900231" y="4306393"/>
                      <a:pt x="990952" y="2963976"/>
                      <a:pt x="1144480" y="2045346"/>
                    </a:cubicBezTo>
                    <a:close/>
                  </a:path>
                </a:pathLst>
              </a:custGeom>
              <a:noFill/>
              <a:ln w="6342" cap="flat">
                <a:solidFill>
                  <a:schemeClr val="bg2"/>
                </a:solidFill>
                <a:prstDash val="solid"/>
                <a:miter/>
              </a:ln>
            </p:spPr>
            <p:txBody>
              <a:bodyPr rtlCol="0" anchor="ctr"/>
              <a:lstStyle/>
              <a:p>
                <a:pPr algn="just"/>
                <a:endParaRPr lang="es-AR" dirty="0"/>
              </a:p>
            </p:txBody>
          </p:sp>
          <p:sp>
            <p:nvSpPr>
              <p:cNvPr id="41" name="Forma libre: forma 40"/>
              <p:cNvSpPr/>
              <p:nvPr/>
            </p:nvSpPr>
            <p:spPr>
              <a:xfrm>
                <a:off x="6467765" y="4440"/>
                <a:ext cx="1632343" cy="6847849"/>
              </a:xfrm>
              <a:custGeom>
                <a:avLst/>
                <a:gdLst>
                  <a:gd name="connsiteX0" fmla="*/ 1447730 w 1632343"/>
                  <a:gd name="connsiteY0" fmla="*/ 379379 h 6847849"/>
                  <a:gd name="connsiteX1" fmla="*/ 1062007 w 1632343"/>
                  <a:gd name="connsiteY1" fmla="*/ 2266756 h 6847849"/>
                  <a:gd name="connsiteX2" fmla="*/ 425691 w 1632343"/>
                  <a:gd name="connsiteY2" fmla="*/ 5588541 h 6847849"/>
                  <a:gd name="connsiteX3" fmla="*/ 0 w 1632343"/>
                  <a:gd name="connsiteY3" fmla="*/ 6847849 h 6847849"/>
                  <a:gd name="connsiteX4" fmla="*/ 115464 w 1632343"/>
                  <a:gd name="connsiteY4" fmla="*/ 6847849 h 6847849"/>
                  <a:gd name="connsiteX5" fmla="*/ 522122 w 1632343"/>
                  <a:gd name="connsiteY5" fmla="*/ 5634853 h 6847849"/>
                  <a:gd name="connsiteX6" fmla="*/ 1171126 w 1632343"/>
                  <a:gd name="connsiteY6" fmla="*/ 2246455 h 6847849"/>
                  <a:gd name="connsiteX7" fmla="*/ 1564461 w 1632343"/>
                  <a:gd name="connsiteY7" fmla="*/ 321647 h 6847849"/>
                  <a:gd name="connsiteX8" fmla="*/ 1632344 w 1632343"/>
                  <a:gd name="connsiteY8" fmla="*/ 0 h 6847849"/>
                  <a:gd name="connsiteX9" fmla="*/ 1525762 w 1632343"/>
                  <a:gd name="connsiteY9" fmla="*/ 0 h 6847849"/>
                  <a:gd name="connsiteX10" fmla="*/ 1447730 w 1632343"/>
                  <a:gd name="connsiteY10" fmla="*/ 379379 h 684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2343" h="6847849">
                    <a:moveTo>
                      <a:pt x="1447730" y="379379"/>
                    </a:moveTo>
                    <a:cubicBezTo>
                      <a:pt x="1298643" y="973823"/>
                      <a:pt x="1155265" y="1475009"/>
                      <a:pt x="1062007" y="2266756"/>
                    </a:cubicBezTo>
                    <a:cubicBezTo>
                      <a:pt x="936393" y="3020438"/>
                      <a:pt x="861533" y="4121779"/>
                      <a:pt x="425691" y="5588541"/>
                    </a:cubicBezTo>
                    <a:cubicBezTo>
                      <a:pt x="311496" y="5986952"/>
                      <a:pt x="167485" y="6417718"/>
                      <a:pt x="0" y="6847849"/>
                    </a:cubicBezTo>
                    <a:lnTo>
                      <a:pt x="115464" y="6847849"/>
                    </a:lnTo>
                    <a:cubicBezTo>
                      <a:pt x="274067" y="6433578"/>
                      <a:pt x="411734" y="6019307"/>
                      <a:pt x="522122" y="5634853"/>
                    </a:cubicBezTo>
                    <a:cubicBezTo>
                      <a:pt x="966845" y="4138273"/>
                      <a:pt x="1042974" y="3015363"/>
                      <a:pt x="1171126" y="2246455"/>
                    </a:cubicBezTo>
                    <a:cubicBezTo>
                      <a:pt x="1265653" y="1439482"/>
                      <a:pt x="1412202" y="928146"/>
                      <a:pt x="1564461" y="321647"/>
                    </a:cubicBezTo>
                    <a:cubicBezTo>
                      <a:pt x="1588569" y="213797"/>
                      <a:pt x="1612677" y="106581"/>
                      <a:pt x="1632344" y="0"/>
                    </a:cubicBezTo>
                    <a:lnTo>
                      <a:pt x="1525762" y="0"/>
                    </a:lnTo>
                    <a:cubicBezTo>
                      <a:pt x="1504192" y="124979"/>
                      <a:pt x="1476279" y="251862"/>
                      <a:pt x="1447730" y="379379"/>
                    </a:cubicBezTo>
                    <a:close/>
                  </a:path>
                </a:pathLst>
              </a:custGeom>
              <a:noFill/>
              <a:ln w="6342" cap="flat">
                <a:solidFill>
                  <a:schemeClr val="bg2"/>
                </a:solidFill>
                <a:prstDash val="solid"/>
                <a:miter/>
              </a:ln>
            </p:spPr>
            <p:txBody>
              <a:bodyPr rtlCol="0" anchor="ctr"/>
              <a:lstStyle/>
              <a:p>
                <a:pPr algn="just"/>
                <a:endParaRPr lang="es-AR" dirty="0"/>
              </a:p>
            </p:txBody>
          </p:sp>
          <p:sp>
            <p:nvSpPr>
              <p:cNvPr id="42" name="Forma libre: forma 41"/>
              <p:cNvSpPr/>
              <p:nvPr/>
            </p:nvSpPr>
            <p:spPr>
              <a:xfrm>
                <a:off x="7189093" y="4440"/>
                <a:ext cx="1580955" cy="6847214"/>
              </a:xfrm>
              <a:custGeom>
                <a:avLst/>
                <a:gdLst>
                  <a:gd name="connsiteX0" fmla="*/ 1462321 w 1580955"/>
                  <a:gd name="connsiteY0" fmla="*/ 13957 h 6847214"/>
                  <a:gd name="connsiteX1" fmla="*/ 1028383 w 1580955"/>
                  <a:gd name="connsiteY1" fmla="*/ 2139239 h 6847214"/>
                  <a:gd name="connsiteX2" fmla="*/ 311496 w 1580955"/>
                  <a:gd name="connsiteY2" fmla="*/ 5880370 h 6847214"/>
                  <a:gd name="connsiteX3" fmla="*/ 0 w 1580955"/>
                  <a:gd name="connsiteY3" fmla="*/ 6847215 h 6847214"/>
                  <a:gd name="connsiteX4" fmla="*/ 127517 w 1580955"/>
                  <a:gd name="connsiteY4" fmla="*/ 6847215 h 6847214"/>
                  <a:gd name="connsiteX5" fmla="*/ 419981 w 1580955"/>
                  <a:gd name="connsiteY5" fmla="*/ 5932392 h 6847214"/>
                  <a:gd name="connsiteX6" fmla="*/ 1150824 w 1580955"/>
                  <a:gd name="connsiteY6" fmla="*/ 2116400 h 6847214"/>
                  <a:gd name="connsiteX7" fmla="*/ 1580956 w 1580955"/>
                  <a:gd name="connsiteY7" fmla="*/ 0 h 6847214"/>
                  <a:gd name="connsiteX8" fmla="*/ 1465493 w 1580955"/>
                  <a:gd name="connsiteY8" fmla="*/ 0 h 6847214"/>
                  <a:gd name="connsiteX9" fmla="*/ 1462321 w 1580955"/>
                  <a:gd name="connsiteY9" fmla="*/ 13957 h 68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955" h="6847214">
                    <a:moveTo>
                      <a:pt x="1462321" y="13957"/>
                    </a:moveTo>
                    <a:cubicBezTo>
                      <a:pt x="1294202" y="683897"/>
                      <a:pt x="1133061" y="1247890"/>
                      <a:pt x="1028383" y="2139239"/>
                    </a:cubicBezTo>
                    <a:cubicBezTo>
                      <a:pt x="886908" y="2988083"/>
                      <a:pt x="802532" y="4228360"/>
                      <a:pt x="311496" y="5880370"/>
                    </a:cubicBezTo>
                    <a:cubicBezTo>
                      <a:pt x="222679" y="6189329"/>
                      <a:pt x="118635" y="6516052"/>
                      <a:pt x="0" y="6847215"/>
                    </a:cubicBezTo>
                    <a:lnTo>
                      <a:pt x="127517" y="6847215"/>
                    </a:lnTo>
                    <a:cubicBezTo>
                      <a:pt x="237905" y="6533815"/>
                      <a:pt x="335604" y="6225491"/>
                      <a:pt x="419981" y="5932392"/>
                    </a:cubicBezTo>
                    <a:cubicBezTo>
                      <a:pt x="920533" y="4247393"/>
                      <a:pt x="1006813" y="2982374"/>
                      <a:pt x="1150824" y="2116400"/>
                    </a:cubicBezTo>
                    <a:cubicBezTo>
                      <a:pt x="1254868" y="1230126"/>
                      <a:pt x="1413471" y="661058"/>
                      <a:pt x="1580956" y="0"/>
                    </a:cubicBezTo>
                    <a:lnTo>
                      <a:pt x="1465493" y="0"/>
                    </a:lnTo>
                    <a:cubicBezTo>
                      <a:pt x="1464858" y="4441"/>
                      <a:pt x="1463590" y="8882"/>
                      <a:pt x="1462321" y="13957"/>
                    </a:cubicBezTo>
                    <a:close/>
                  </a:path>
                </a:pathLst>
              </a:custGeom>
              <a:noFill/>
              <a:ln w="6342" cap="flat">
                <a:solidFill>
                  <a:schemeClr val="bg2"/>
                </a:solidFill>
                <a:prstDash val="solid"/>
                <a:miter/>
              </a:ln>
            </p:spPr>
            <p:txBody>
              <a:bodyPr rtlCol="0" anchor="ctr"/>
              <a:lstStyle/>
              <a:p>
                <a:pPr algn="just"/>
                <a:endParaRPr lang="es-AR" dirty="0"/>
              </a:p>
            </p:txBody>
          </p:sp>
          <p:sp>
            <p:nvSpPr>
              <p:cNvPr id="43" name="Forma libre: forma 42"/>
              <p:cNvSpPr/>
              <p:nvPr/>
            </p:nvSpPr>
            <p:spPr>
              <a:xfrm>
                <a:off x="10405565" y="4440"/>
                <a:ext cx="1408395" cy="6847214"/>
              </a:xfrm>
              <a:custGeom>
                <a:avLst/>
                <a:gdLst>
                  <a:gd name="connsiteX0" fmla="*/ 1408396 w 1408395"/>
                  <a:gd name="connsiteY0" fmla="*/ 0 h 6847214"/>
                  <a:gd name="connsiteX1" fmla="*/ 1230761 w 1408395"/>
                  <a:gd name="connsiteY1" fmla="*/ 0 h 6847214"/>
                  <a:gd name="connsiteX2" fmla="*/ 977630 w 1408395"/>
                  <a:gd name="connsiteY2" fmla="*/ 1553677 h 6847214"/>
                  <a:gd name="connsiteX3" fmla="*/ 0 w 1408395"/>
                  <a:gd name="connsiteY3" fmla="*/ 6847215 h 6847214"/>
                  <a:gd name="connsiteX4" fmla="*/ 186517 w 1408395"/>
                  <a:gd name="connsiteY4" fmla="*/ 6847215 h 6847214"/>
                  <a:gd name="connsiteX5" fmla="*/ 1163512 w 1408395"/>
                  <a:gd name="connsiteY5" fmla="*/ 1519418 h 6847214"/>
                  <a:gd name="connsiteX6" fmla="*/ 1408396 w 1408395"/>
                  <a:gd name="connsiteY6" fmla="*/ 0 h 68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395" h="6847214">
                    <a:moveTo>
                      <a:pt x="1408396" y="0"/>
                    </a:moveTo>
                    <a:lnTo>
                      <a:pt x="1230761" y="0"/>
                    </a:lnTo>
                    <a:cubicBezTo>
                      <a:pt x="1133695" y="459315"/>
                      <a:pt x="1047415" y="958597"/>
                      <a:pt x="977630" y="1553677"/>
                    </a:cubicBezTo>
                    <a:cubicBezTo>
                      <a:pt x="773983" y="2774286"/>
                      <a:pt x="648369" y="4530340"/>
                      <a:pt x="0" y="6847215"/>
                    </a:cubicBezTo>
                    <a:lnTo>
                      <a:pt x="186517" y="6847215"/>
                    </a:lnTo>
                    <a:cubicBezTo>
                      <a:pt x="830446" y="4519555"/>
                      <a:pt x="957963" y="2752082"/>
                      <a:pt x="1163512" y="1519418"/>
                    </a:cubicBezTo>
                    <a:cubicBezTo>
                      <a:pt x="1232029" y="940199"/>
                      <a:pt x="1315137" y="449799"/>
                      <a:pt x="1408396" y="0"/>
                    </a:cubicBezTo>
                    <a:close/>
                  </a:path>
                </a:pathLst>
              </a:custGeom>
              <a:noFill/>
              <a:ln w="6342" cap="flat">
                <a:solidFill>
                  <a:schemeClr val="bg2"/>
                </a:solidFill>
                <a:prstDash val="solid"/>
                <a:miter/>
              </a:ln>
            </p:spPr>
            <p:txBody>
              <a:bodyPr rtlCol="0" anchor="ctr"/>
              <a:lstStyle/>
              <a:p>
                <a:pPr algn="just"/>
                <a:endParaRPr lang="es-AR" dirty="0"/>
              </a:p>
            </p:txBody>
          </p:sp>
          <p:sp>
            <p:nvSpPr>
              <p:cNvPr id="44" name="Forma libre: forma 43"/>
              <p:cNvSpPr/>
              <p:nvPr/>
            </p:nvSpPr>
            <p:spPr>
              <a:xfrm>
                <a:off x="10975901" y="4440"/>
                <a:ext cx="1211093" cy="6847214"/>
              </a:xfrm>
              <a:custGeom>
                <a:avLst/>
                <a:gdLst>
                  <a:gd name="connsiteX0" fmla="*/ 1204750 w 1211093"/>
                  <a:gd name="connsiteY0" fmla="*/ 0 h 6847214"/>
                  <a:gd name="connsiteX1" fmla="*/ 976995 w 1211093"/>
                  <a:gd name="connsiteY1" fmla="*/ 1448364 h 6847214"/>
                  <a:gd name="connsiteX2" fmla="*/ 0 w 1211093"/>
                  <a:gd name="connsiteY2" fmla="*/ 6847215 h 6847214"/>
                  <a:gd name="connsiteX3" fmla="*/ 197303 w 1211093"/>
                  <a:gd name="connsiteY3" fmla="*/ 6847215 h 6847214"/>
                  <a:gd name="connsiteX4" fmla="*/ 1174933 w 1211093"/>
                  <a:gd name="connsiteY4" fmla="*/ 1411568 h 6847214"/>
                  <a:gd name="connsiteX5" fmla="*/ 1211094 w 1211093"/>
                  <a:gd name="connsiteY5" fmla="*/ 1122910 h 6847214"/>
                  <a:gd name="connsiteX6" fmla="*/ 1211094 w 1211093"/>
                  <a:gd name="connsiteY6" fmla="*/ 0 h 6847214"/>
                  <a:gd name="connsiteX7" fmla="*/ 1204750 w 1211093"/>
                  <a:gd name="connsiteY7" fmla="*/ 0 h 68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1093" h="6847214">
                    <a:moveTo>
                      <a:pt x="1204750" y="0"/>
                    </a:moveTo>
                    <a:cubicBezTo>
                      <a:pt x="1118470" y="432035"/>
                      <a:pt x="1041072" y="902135"/>
                      <a:pt x="976995" y="1448364"/>
                    </a:cubicBezTo>
                    <a:cubicBezTo>
                      <a:pt x="767639" y="2705135"/>
                      <a:pt x="635682" y="4496717"/>
                      <a:pt x="0" y="6847215"/>
                    </a:cubicBezTo>
                    <a:lnTo>
                      <a:pt x="197303" y="6847215"/>
                    </a:lnTo>
                    <a:cubicBezTo>
                      <a:pt x="829178" y="4484663"/>
                      <a:pt x="963039" y="2681028"/>
                      <a:pt x="1174933" y="1411568"/>
                    </a:cubicBezTo>
                    <a:cubicBezTo>
                      <a:pt x="1186352" y="1312600"/>
                      <a:pt x="1198406" y="1216803"/>
                      <a:pt x="1211094" y="1122910"/>
                    </a:cubicBezTo>
                    <a:lnTo>
                      <a:pt x="1211094" y="0"/>
                    </a:lnTo>
                    <a:lnTo>
                      <a:pt x="1204750" y="0"/>
                    </a:lnTo>
                    <a:close/>
                  </a:path>
                </a:pathLst>
              </a:custGeom>
              <a:noFill/>
              <a:ln w="6342" cap="flat">
                <a:solidFill>
                  <a:schemeClr val="bg2"/>
                </a:solidFill>
                <a:prstDash val="solid"/>
                <a:miter/>
              </a:ln>
            </p:spPr>
            <p:txBody>
              <a:bodyPr rtlCol="0" anchor="ctr"/>
              <a:lstStyle/>
              <a:p>
                <a:pPr algn="just"/>
                <a:endParaRPr lang="es-AR" dirty="0"/>
              </a:p>
            </p:txBody>
          </p:sp>
          <p:sp>
            <p:nvSpPr>
              <p:cNvPr id="45" name="Forma libre: forma 44"/>
              <p:cNvSpPr/>
              <p:nvPr/>
            </p:nvSpPr>
            <p:spPr>
              <a:xfrm>
                <a:off x="11578593" y="3911153"/>
                <a:ext cx="608401" cy="2940502"/>
              </a:xfrm>
              <a:custGeom>
                <a:avLst/>
                <a:gdLst>
                  <a:gd name="connsiteX0" fmla="*/ 607768 w 608401"/>
                  <a:gd name="connsiteY0" fmla="*/ 0 h 2940502"/>
                  <a:gd name="connsiteX1" fmla="*/ 0 w 608401"/>
                  <a:gd name="connsiteY1" fmla="*/ 2940502 h 2940502"/>
                  <a:gd name="connsiteX2" fmla="*/ 208722 w 608401"/>
                  <a:gd name="connsiteY2" fmla="*/ 2940502 h 2940502"/>
                  <a:gd name="connsiteX3" fmla="*/ 608402 w 608401"/>
                  <a:gd name="connsiteY3" fmla="*/ 1169222 h 2940502"/>
                  <a:gd name="connsiteX4" fmla="*/ 608402 w 608401"/>
                  <a:gd name="connsiteY4" fmla="*/ 0 h 29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01" h="2940502">
                    <a:moveTo>
                      <a:pt x="607768" y="0"/>
                    </a:moveTo>
                    <a:cubicBezTo>
                      <a:pt x="471369" y="863435"/>
                      <a:pt x="286755" y="1842969"/>
                      <a:pt x="0" y="2940502"/>
                    </a:cubicBezTo>
                    <a:lnTo>
                      <a:pt x="208722" y="2940502"/>
                    </a:lnTo>
                    <a:cubicBezTo>
                      <a:pt x="371766" y="2311800"/>
                      <a:pt x="501186" y="1721796"/>
                      <a:pt x="608402" y="1169222"/>
                    </a:cubicBezTo>
                    <a:lnTo>
                      <a:pt x="608402" y="0"/>
                    </a:lnTo>
                    <a:close/>
                  </a:path>
                </a:pathLst>
              </a:custGeom>
              <a:noFill/>
              <a:ln w="6342" cap="flat">
                <a:solidFill>
                  <a:schemeClr val="bg2"/>
                </a:solidFill>
                <a:prstDash val="solid"/>
                <a:miter/>
              </a:ln>
            </p:spPr>
            <p:txBody>
              <a:bodyPr rtlCol="0" anchor="ctr"/>
              <a:lstStyle/>
              <a:p>
                <a:pPr algn="just"/>
                <a:endParaRPr lang="es-AR" dirty="0"/>
              </a:p>
            </p:txBody>
          </p:sp>
          <p:sp>
            <p:nvSpPr>
              <p:cNvPr id="46" name="Forma libre: forma 45"/>
              <p:cNvSpPr/>
              <p:nvPr/>
            </p:nvSpPr>
            <p:spPr>
              <a:xfrm>
                <a:off x="10781135" y="19680"/>
                <a:ext cx="1398245" cy="6847849"/>
              </a:xfrm>
              <a:custGeom>
                <a:avLst/>
                <a:gdLst>
                  <a:gd name="connsiteX0" fmla="*/ 1398246 w 1398245"/>
                  <a:gd name="connsiteY0" fmla="*/ 0 h 6847849"/>
                  <a:gd name="connsiteX1" fmla="*/ 1212997 w 1398245"/>
                  <a:gd name="connsiteY1" fmla="*/ 0 h 6847849"/>
                  <a:gd name="connsiteX2" fmla="*/ 976995 w 1398245"/>
                  <a:gd name="connsiteY2" fmla="*/ 1484525 h 6847849"/>
                  <a:gd name="connsiteX3" fmla="*/ 0 w 1398245"/>
                  <a:gd name="connsiteY3" fmla="*/ 6847849 h 6847849"/>
                  <a:gd name="connsiteX4" fmla="*/ 193496 w 1398245"/>
                  <a:gd name="connsiteY4" fmla="*/ 6847849 h 6847849"/>
                  <a:gd name="connsiteX5" fmla="*/ 1170491 w 1398245"/>
                  <a:gd name="connsiteY5" fmla="*/ 1448998 h 6847849"/>
                  <a:gd name="connsiteX6" fmla="*/ 1398246 w 1398245"/>
                  <a:gd name="connsiteY6" fmla="*/ 0 h 684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45" h="6847849">
                    <a:moveTo>
                      <a:pt x="1398246" y="0"/>
                    </a:moveTo>
                    <a:lnTo>
                      <a:pt x="1212997" y="0"/>
                    </a:lnTo>
                    <a:cubicBezTo>
                      <a:pt x="1123545" y="441551"/>
                      <a:pt x="1042974" y="921167"/>
                      <a:pt x="976995" y="1484525"/>
                    </a:cubicBezTo>
                    <a:cubicBezTo>
                      <a:pt x="769543" y="2729243"/>
                      <a:pt x="639488" y="4508771"/>
                      <a:pt x="0" y="6847849"/>
                    </a:cubicBezTo>
                    <a:lnTo>
                      <a:pt x="193496" y="6847849"/>
                    </a:lnTo>
                    <a:cubicBezTo>
                      <a:pt x="829178" y="4497351"/>
                      <a:pt x="961135" y="2705770"/>
                      <a:pt x="1170491" y="1448998"/>
                    </a:cubicBezTo>
                    <a:cubicBezTo>
                      <a:pt x="1234568" y="902135"/>
                      <a:pt x="1311966" y="432035"/>
                      <a:pt x="1398246" y="0"/>
                    </a:cubicBezTo>
                    <a:close/>
                  </a:path>
                </a:pathLst>
              </a:custGeom>
              <a:noFill/>
              <a:ln w="6342" cap="flat">
                <a:solidFill>
                  <a:schemeClr val="bg2"/>
                </a:solidFill>
                <a:prstDash val="solid"/>
                <a:miter/>
              </a:ln>
            </p:spPr>
            <p:txBody>
              <a:bodyPr rtlCol="0" anchor="ctr"/>
              <a:lstStyle/>
              <a:p>
                <a:pPr algn="just"/>
                <a:endParaRPr lang="es-AR" dirty="0"/>
              </a:p>
            </p:txBody>
          </p:sp>
          <p:sp>
            <p:nvSpPr>
              <p:cNvPr id="47" name="Forma libre: forma 46"/>
              <p:cNvSpPr/>
              <p:nvPr/>
            </p:nvSpPr>
            <p:spPr>
              <a:xfrm>
                <a:off x="10592716" y="3806"/>
                <a:ext cx="1402686" cy="6847849"/>
              </a:xfrm>
              <a:custGeom>
                <a:avLst/>
                <a:gdLst>
                  <a:gd name="connsiteX0" fmla="*/ 976995 w 1402686"/>
                  <a:gd name="connsiteY0" fmla="*/ 1520053 h 6847849"/>
                  <a:gd name="connsiteX1" fmla="*/ 0 w 1402686"/>
                  <a:gd name="connsiteY1" fmla="*/ 6847850 h 6847849"/>
                  <a:gd name="connsiteX2" fmla="*/ 189689 w 1402686"/>
                  <a:gd name="connsiteY2" fmla="*/ 6847850 h 6847849"/>
                  <a:gd name="connsiteX3" fmla="*/ 1166684 w 1402686"/>
                  <a:gd name="connsiteY3" fmla="*/ 1484526 h 6847849"/>
                  <a:gd name="connsiteX4" fmla="*/ 1402686 w 1402686"/>
                  <a:gd name="connsiteY4" fmla="*/ 0 h 6847849"/>
                  <a:gd name="connsiteX5" fmla="*/ 1221244 w 1402686"/>
                  <a:gd name="connsiteY5" fmla="*/ 0 h 6847849"/>
                  <a:gd name="connsiteX6" fmla="*/ 976995 w 1402686"/>
                  <a:gd name="connsiteY6" fmla="*/ 1520053 h 684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2686" h="6847849">
                    <a:moveTo>
                      <a:pt x="976995" y="1520053"/>
                    </a:moveTo>
                    <a:cubicBezTo>
                      <a:pt x="771446" y="2752716"/>
                      <a:pt x="643929" y="4520190"/>
                      <a:pt x="0" y="6847850"/>
                    </a:cubicBezTo>
                    <a:lnTo>
                      <a:pt x="189689" y="6847850"/>
                    </a:lnTo>
                    <a:cubicBezTo>
                      <a:pt x="829811" y="4508770"/>
                      <a:pt x="959232" y="2729243"/>
                      <a:pt x="1166684" y="1484526"/>
                    </a:cubicBezTo>
                    <a:cubicBezTo>
                      <a:pt x="1232663" y="921801"/>
                      <a:pt x="1313234" y="441551"/>
                      <a:pt x="1402686" y="0"/>
                    </a:cubicBezTo>
                    <a:lnTo>
                      <a:pt x="1221244" y="0"/>
                    </a:lnTo>
                    <a:cubicBezTo>
                      <a:pt x="1127985" y="450433"/>
                      <a:pt x="1044877" y="940834"/>
                      <a:pt x="976995" y="1520053"/>
                    </a:cubicBezTo>
                    <a:close/>
                  </a:path>
                </a:pathLst>
              </a:custGeom>
              <a:noFill/>
              <a:ln w="6342" cap="flat">
                <a:solidFill>
                  <a:schemeClr val="bg2"/>
                </a:solidFill>
                <a:prstDash val="solid"/>
                <a:miter/>
              </a:ln>
            </p:spPr>
            <p:txBody>
              <a:bodyPr rtlCol="0" anchor="ctr"/>
              <a:lstStyle/>
              <a:p>
                <a:pPr algn="just"/>
                <a:endParaRPr lang="es-AR" dirty="0"/>
              </a:p>
            </p:txBody>
          </p:sp>
          <p:sp>
            <p:nvSpPr>
              <p:cNvPr id="48" name="Forma libre: forma 47"/>
              <p:cNvSpPr/>
              <p:nvPr/>
            </p:nvSpPr>
            <p:spPr>
              <a:xfrm>
                <a:off x="5211628" y="5075"/>
                <a:ext cx="1656185" cy="6846580"/>
              </a:xfrm>
              <a:custGeom>
                <a:avLst/>
                <a:gdLst>
                  <a:gd name="connsiteX0" fmla="*/ 1469299 w 1656185"/>
                  <a:gd name="connsiteY0" fmla="*/ 990952 h 6846580"/>
                  <a:gd name="connsiteX1" fmla="*/ 1165416 w 1656185"/>
                  <a:gd name="connsiteY1" fmla="*/ 2478650 h 6846580"/>
                  <a:gd name="connsiteX2" fmla="*/ 663596 w 1656185"/>
                  <a:gd name="connsiteY2" fmla="*/ 5098140 h 6846580"/>
                  <a:gd name="connsiteX3" fmla="*/ 0 w 1656185"/>
                  <a:gd name="connsiteY3" fmla="*/ 6846581 h 6846580"/>
                  <a:gd name="connsiteX4" fmla="*/ 97065 w 1656185"/>
                  <a:gd name="connsiteY4" fmla="*/ 6846581 h 6846580"/>
                  <a:gd name="connsiteX5" fmla="*/ 739725 w 1656185"/>
                  <a:gd name="connsiteY5" fmla="*/ 5134936 h 6846580"/>
                  <a:gd name="connsiteX6" fmla="*/ 1251696 w 1656185"/>
                  <a:gd name="connsiteY6" fmla="*/ 2463424 h 6846580"/>
                  <a:gd name="connsiteX7" fmla="*/ 1561924 w 1656185"/>
                  <a:gd name="connsiteY7" fmla="*/ 945909 h 6846580"/>
                  <a:gd name="connsiteX8" fmla="*/ 1601892 w 1656185"/>
                  <a:gd name="connsiteY8" fmla="*/ 0 h 6846580"/>
                  <a:gd name="connsiteX9" fmla="*/ 1479451 w 1656185"/>
                  <a:gd name="connsiteY9" fmla="*/ 0 h 6846580"/>
                  <a:gd name="connsiteX10" fmla="*/ 1469299 w 1656185"/>
                  <a:gd name="connsiteY10" fmla="*/ 990952 h 684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6185" h="6846580">
                    <a:moveTo>
                      <a:pt x="1469299" y="990952"/>
                    </a:moveTo>
                    <a:cubicBezTo>
                      <a:pt x="1351299" y="1459783"/>
                      <a:pt x="1238374" y="1855023"/>
                      <a:pt x="1165416" y="2478650"/>
                    </a:cubicBezTo>
                    <a:cubicBezTo>
                      <a:pt x="1066448" y="3073095"/>
                      <a:pt x="1007448" y="3941605"/>
                      <a:pt x="663596" y="5098140"/>
                    </a:cubicBezTo>
                    <a:cubicBezTo>
                      <a:pt x="505627" y="5650079"/>
                      <a:pt x="274701" y="6279416"/>
                      <a:pt x="0" y="6846581"/>
                    </a:cubicBezTo>
                    <a:lnTo>
                      <a:pt x="97065" y="6846581"/>
                    </a:lnTo>
                    <a:cubicBezTo>
                      <a:pt x="361615" y="6287029"/>
                      <a:pt x="584929" y="5674186"/>
                      <a:pt x="739725" y="5134936"/>
                    </a:cubicBezTo>
                    <a:cubicBezTo>
                      <a:pt x="1089921" y="3954928"/>
                      <a:pt x="1150190" y="3069288"/>
                      <a:pt x="1251696" y="2463424"/>
                    </a:cubicBezTo>
                    <a:cubicBezTo>
                      <a:pt x="1326557" y="1827108"/>
                      <a:pt x="1441386" y="1423622"/>
                      <a:pt x="1561924" y="945909"/>
                    </a:cubicBezTo>
                    <a:cubicBezTo>
                      <a:pt x="1638054" y="608402"/>
                      <a:pt x="1708473" y="269625"/>
                      <a:pt x="1601892" y="0"/>
                    </a:cubicBezTo>
                    <a:lnTo>
                      <a:pt x="1479451" y="0"/>
                    </a:lnTo>
                    <a:cubicBezTo>
                      <a:pt x="1624096" y="273432"/>
                      <a:pt x="1550505" y="632509"/>
                      <a:pt x="1469299" y="990952"/>
                    </a:cubicBezTo>
                    <a:close/>
                  </a:path>
                </a:pathLst>
              </a:custGeom>
              <a:noFill/>
              <a:ln w="6342" cap="flat">
                <a:solidFill>
                  <a:schemeClr val="bg2"/>
                </a:solidFill>
                <a:prstDash val="solid"/>
                <a:miter/>
              </a:ln>
            </p:spPr>
            <p:txBody>
              <a:bodyPr rtlCol="0" anchor="ctr"/>
              <a:lstStyle/>
              <a:p>
                <a:pPr algn="just"/>
                <a:endParaRPr lang="es-AR" dirty="0"/>
              </a:p>
            </p:txBody>
          </p:sp>
          <p:sp>
            <p:nvSpPr>
              <p:cNvPr id="49" name="Forma libre: forma 48"/>
              <p:cNvSpPr/>
              <p:nvPr/>
            </p:nvSpPr>
            <p:spPr>
              <a:xfrm>
                <a:off x="11786681" y="5080375"/>
                <a:ext cx="399045" cy="1771280"/>
              </a:xfrm>
              <a:custGeom>
                <a:avLst/>
                <a:gdLst>
                  <a:gd name="connsiteX0" fmla="*/ 0 w 399045"/>
                  <a:gd name="connsiteY0" fmla="*/ 1771280 h 1771280"/>
                  <a:gd name="connsiteX1" fmla="*/ 212528 w 399045"/>
                  <a:gd name="connsiteY1" fmla="*/ 1771280 h 1771280"/>
                  <a:gd name="connsiteX2" fmla="*/ 399046 w 399045"/>
                  <a:gd name="connsiteY2" fmla="*/ 998566 h 1771280"/>
                  <a:gd name="connsiteX3" fmla="*/ 399046 w 399045"/>
                  <a:gd name="connsiteY3" fmla="*/ 0 h 1771280"/>
                  <a:gd name="connsiteX4" fmla="*/ 0 w 399045"/>
                  <a:gd name="connsiteY4" fmla="*/ 1771280 h 177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045" h="1771280">
                    <a:moveTo>
                      <a:pt x="0" y="1771280"/>
                    </a:moveTo>
                    <a:lnTo>
                      <a:pt x="212528" y="1771280"/>
                    </a:lnTo>
                    <a:cubicBezTo>
                      <a:pt x="280410" y="1506730"/>
                      <a:pt x="342583" y="1249159"/>
                      <a:pt x="399046" y="998566"/>
                    </a:cubicBezTo>
                    <a:lnTo>
                      <a:pt x="399046" y="0"/>
                    </a:lnTo>
                    <a:cubicBezTo>
                      <a:pt x="293098" y="552574"/>
                      <a:pt x="163044" y="1142577"/>
                      <a:pt x="0" y="1771280"/>
                    </a:cubicBezTo>
                    <a:close/>
                  </a:path>
                </a:pathLst>
              </a:custGeom>
              <a:noFill/>
              <a:ln w="6342" cap="flat">
                <a:solidFill>
                  <a:schemeClr val="bg2"/>
                </a:solidFill>
                <a:prstDash val="solid"/>
                <a:miter/>
              </a:ln>
            </p:spPr>
            <p:txBody>
              <a:bodyPr rtlCol="0" anchor="ctr"/>
              <a:lstStyle/>
              <a:p>
                <a:pPr algn="just"/>
                <a:endParaRPr lang="es-AR" dirty="0"/>
              </a:p>
            </p:txBody>
          </p:sp>
          <p:sp>
            <p:nvSpPr>
              <p:cNvPr id="50" name="Forma libre: forma 49"/>
              <p:cNvSpPr/>
              <p:nvPr/>
            </p:nvSpPr>
            <p:spPr>
              <a:xfrm>
                <a:off x="11373678" y="2519886"/>
                <a:ext cx="812682" cy="4331769"/>
              </a:xfrm>
              <a:custGeom>
                <a:avLst/>
                <a:gdLst>
                  <a:gd name="connsiteX0" fmla="*/ 0 w 812682"/>
                  <a:gd name="connsiteY0" fmla="*/ 4331769 h 4331769"/>
                  <a:gd name="connsiteX1" fmla="*/ 204915 w 812682"/>
                  <a:gd name="connsiteY1" fmla="*/ 4331769 h 4331769"/>
                  <a:gd name="connsiteX2" fmla="*/ 812682 w 812682"/>
                  <a:gd name="connsiteY2" fmla="*/ 1391267 h 4331769"/>
                  <a:gd name="connsiteX3" fmla="*/ 812682 w 812682"/>
                  <a:gd name="connsiteY3" fmla="*/ 0 h 4331769"/>
                  <a:gd name="connsiteX4" fmla="*/ 0 w 812682"/>
                  <a:gd name="connsiteY4" fmla="*/ 4331769 h 4331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682" h="4331769">
                    <a:moveTo>
                      <a:pt x="0" y="4331769"/>
                    </a:moveTo>
                    <a:lnTo>
                      <a:pt x="204915" y="4331769"/>
                    </a:lnTo>
                    <a:cubicBezTo>
                      <a:pt x="492304" y="3234235"/>
                      <a:pt x="676284" y="2255337"/>
                      <a:pt x="812682" y="1391267"/>
                    </a:cubicBezTo>
                    <a:lnTo>
                      <a:pt x="812682" y="0"/>
                    </a:lnTo>
                    <a:cubicBezTo>
                      <a:pt x="656617" y="1150190"/>
                      <a:pt x="460583" y="2590941"/>
                      <a:pt x="0" y="4331769"/>
                    </a:cubicBezTo>
                    <a:close/>
                  </a:path>
                </a:pathLst>
              </a:custGeom>
              <a:noFill/>
              <a:ln w="6342" cap="flat">
                <a:solidFill>
                  <a:schemeClr val="bg2"/>
                </a:solidFill>
                <a:prstDash val="solid"/>
                <a:miter/>
              </a:ln>
            </p:spPr>
            <p:txBody>
              <a:bodyPr rtlCol="0" anchor="ctr"/>
              <a:lstStyle/>
              <a:p>
                <a:pPr algn="just"/>
                <a:endParaRPr lang="es-AR" dirty="0"/>
              </a:p>
            </p:txBody>
          </p:sp>
          <p:sp>
            <p:nvSpPr>
              <p:cNvPr id="51" name="Forma libre: forma 50"/>
              <p:cNvSpPr/>
              <p:nvPr/>
            </p:nvSpPr>
            <p:spPr>
              <a:xfrm>
                <a:off x="5709642" y="4440"/>
                <a:ext cx="1656502" cy="6848483"/>
              </a:xfrm>
              <a:custGeom>
                <a:avLst/>
                <a:gdLst>
                  <a:gd name="connsiteX0" fmla="*/ 1209825 w 1656502"/>
                  <a:gd name="connsiteY0" fmla="*/ 2379047 h 6848483"/>
                  <a:gd name="connsiteX1" fmla="*/ 1552408 w 1656502"/>
                  <a:gd name="connsiteY1" fmla="*/ 703564 h 6848483"/>
                  <a:gd name="connsiteX2" fmla="*/ 1656451 w 1656502"/>
                  <a:gd name="connsiteY2" fmla="*/ 0 h 6848483"/>
                  <a:gd name="connsiteX3" fmla="*/ 1550505 w 1656502"/>
                  <a:gd name="connsiteY3" fmla="*/ 0 h 6848483"/>
                  <a:gd name="connsiteX4" fmla="*/ 1450902 w 1656502"/>
                  <a:gd name="connsiteY4" fmla="*/ 754317 h 6848483"/>
                  <a:gd name="connsiteX5" fmla="*/ 1115298 w 1656502"/>
                  <a:gd name="connsiteY5" fmla="*/ 2397445 h 6848483"/>
                  <a:gd name="connsiteX6" fmla="*/ 561455 w 1656502"/>
                  <a:gd name="connsiteY6" fmla="*/ 5289732 h 6848483"/>
                  <a:gd name="connsiteX7" fmla="*/ 0 w 1656502"/>
                  <a:gd name="connsiteY7" fmla="*/ 6848484 h 6848483"/>
                  <a:gd name="connsiteX8" fmla="*/ 103410 w 1656502"/>
                  <a:gd name="connsiteY8" fmla="*/ 6848484 h 6848483"/>
                  <a:gd name="connsiteX9" fmla="*/ 645198 w 1656502"/>
                  <a:gd name="connsiteY9" fmla="*/ 5330335 h 6848483"/>
                  <a:gd name="connsiteX10" fmla="*/ 1209825 w 1656502"/>
                  <a:gd name="connsiteY10" fmla="*/ 2379047 h 684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6502" h="6848483">
                    <a:moveTo>
                      <a:pt x="1209825" y="2379047"/>
                    </a:moveTo>
                    <a:cubicBezTo>
                      <a:pt x="1292299" y="1676118"/>
                      <a:pt x="1419182" y="1231395"/>
                      <a:pt x="1552408" y="703564"/>
                    </a:cubicBezTo>
                    <a:cubicBezTo>
                      <a:pt x="1606967" y="462487"/>
                      <a:pt x="1658355" y="220776"/>
                      <a:pt x="1656451" y="0"/>
                    </a:cubicBezTo>
                    <a:lnTo>
                      <a:pt x="1550505" y="0"/>
                    </a:lnTo>
                    <a:cubicBezTo>
                      <a:pt x="1565096" y="234098"/>
                      <a:pt x="1509268" y="494207"/>
                      <a:pt x="1450902" y="754317"/>
                    </a:cubicBezTo>
                    <a:cubicBezTo>
                      <a:pt x="1320848" y="1271997"/>
                      <a:pt x="1196502" y="1708473"/>
                      <a:pt x="1115298" y="2397445"/>
                    </a:cubicBezTo>
                    <a:cubicBezTo>
                      <a:pt x="1006178" y="3053428"/>
                      <a:pt x="940834" y="4012660"/>
                      <a:pt x="561455" y="5289732"/>
                    </a:cubicBezTo>
                    <a:cubicBezTo>
                      <a:pt x="421250" y="5780133"/>
                      <a:pt x="228389" y="6326997"/>
                      <a:pt x="0" y="6848484"/>
                    </a:cubicBezTo>
                    <a:lnTo>
                      <a:pt x="103410" y="6848484"/>
                    </a:lnTo>
                    <a:cubicBezTo>
                      <a:pt x="322282" y="6338416"/>
                      <a:pt x="508165" y="5808048"/>
                      <a:pt x="645198" y="5330335"/>
                    </a:cubicBezTo>
                    <a:cubicBezTo>
                      <a:pt x="1031555" y="4026617"/>
                      <a:pt x="1098168" y="3048353"/>
                      <a:pt x="1209825" y="2379047"/>
                    </a:cubicBezTo>
                    <a:close/>
                  </a:path>
                </a:pathLst>
              </a:custGeom>
              <a:noFill/>
              <a:ln w="6342" cap="flat">
                <a:solidFill>
                  <a:schemeClr val="bg2"/>
                </a:solidFill>
                <a:prstDash val="solid"/>
                <a:miter/>
              </a:ln>
            </p:spPr>
            <p:txBody>
              <a:bodyPr rtlCol="0" anchor="ctr"/>
              <a:lstStyle/>
              <a:p>
                <a:pPr algn="just"/>
                <a:endParaRPr lang="es-AR" dirty="0"/>
              </a:p>
            </p:txBody>
          </p:sp>
          <p:sp>
            <p:nvSpPr>
              <p:cNvPr id="52" name="Forma libre: forma 51"/>
              <p:cNvSpPr/>
              <p:nvPr/>
            </p:nvSpPr>
            <p:spPr>
              <a:xfrm>
                <a:off x="5308059" y="4440"/>
                <a:ext cx="1654884" cy="6846580"/>
              </a:xfrm>
              <a:custGeom>
                <a:avLst/>
                <a:gdLst>
                  <a:gd name="connsiteX0" fmla="*/ 1242814 w 1654884"/>
                  <a:gd name="connsiteY0" fmla="*/ 2447564 h 6846580"/>
                  <a:gd name="connsiteX1" fmla="*/ 1558752 w 1654884"/>
                  <a:gd name="connsiteY1" fmla="*/ 899597 h 6846580"/>
                  <a:gd name="connsiteX2" fmla="*/ 1621559 w 1654884"/>
                  <a:gd name="connsiteY2" fmla="*/ 0 h 6846580"/>
                  <a:gd name="connsiteX3" fmla="*/ 1504827 w 1654884"/>
                  <a:gd name="connsiteY3" fmla="*/ 0 h 6846580"/>
                  <a:gd name="connsiteX4" fmla="*/ 1464859 w 1654884"/>
                  <a:gd name="connsiteY4" fmla="*/ 945909 h 6846580"/>
                  <a:gd name="connsiteX5" fmla="*/ 1154631 w 1654884"/>
                  <a:gd name="connsiteY5" fmla="*/ 2463424 h 6846580"/>
                  <a:gd name="connsiteX6" fmla="*/ 642660 w 1654884"/>
                  <a:gd name="connsiteY6" fmla="*/ 5134936 h 6846580"/>
                  <a:gd name="connsiteX7" fmla="*/ 0 w 1654884"/>
                  <a:gd name="connsiteY7" fmla="*/ 6846581 h 6846580"/>
                  <a:gd name="connsiteX8" fmla="*/ 98334 w 1654884"/>
                  <a:gd name="connsiteY8" fmla="*/ 6846581 h 6846580"/>
                  <a:gd name="connsiteX9" fmla="*/ 720058 w 1654884"/>
                  <a:gd name="connsiteY9" fmla="*/ 5171732 h 6846580"/>
                  <a:gd name="connsiteX10" fmla="*/ 1242814 w 1654884"/>
                  <a:gd name="connsiteY10" fmla="*/ 2447564 h 684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4884" h="6846580">
                    <a:moveTo>
                      <a:pt x="1242814" y="2447564"/>
                    </a:moveTo>
                    <a:cubicBezTo>
                      <a:pt x="1318944" y="1798560"/>
                      <a:pt x="1436310" y="1387460"/>
                      <a:pt x="1558752" y="899597"/>
                    </a:cubicBezTo>
                    <a:cubicBezTo>
                      <a:pt x="1630441" y="581756"/>
                      <a:pt x="1697054" y="263916"/>
                      <a:pt x="1621559" y="0"/>
                    </a:cubicBezTo>
                    <a:lnTo>
                      <a:pt x="1504827" y="0"/>
                    </a:lnTo>
                    <a:cubicBezTo>
                      <a:pt x="1612043" y="269625"/>
                      <a:pt x="1541623" y="608402"/>
                      <a:pt x="1464859" y="945909"/>
                    </a:cubicBezTo>
                    <a:cubicBezTo>
                      <a:pt x="1344955" y="1424256"/>
                      <a:pt x="1229492" y="1827108"/>
                      <a:pt x="1154631" y="2463424"/>
                    </a:cubicBezTo>
                    <a:cubicBezTo>
                      <a:pt x="1053760" y="3069288"/>
                      <a:pt x="993490" y="3955563"/>
                      <a:pt x="642660" y="5134936"/>
                    </a:cubicBezTo>
                    <a:cubicBezTo>
                      <a:pt x="487863" y="5674821"/>
                      <a:pt x="265184" y="6287029"/>
                      <a:pt x="0" y="6846581"/>
                    </a:cubicBezTo>
                    <a:lnTo>
                      <a:pt x="98334" y="6846581"/>
                    </a:lnTo>
                    <a:cubicBezTo>
                      <a:pt x="354002" y="6295276"/>
                      <a:pt x="569068" y="5699563"/>
                      <a:pt x="720058" y="5171732"/>
                    </a:cubicBezTo>
                    <a:cubicBezTo>
                      <a:pt x="1077867" y="3968885"/>
                      <a:pt x="1139405" y="3065482"/>
                      <a:pt x="1242814" y="2447564"/>
                    </a:cubicBezTo>
                    <a:close/>
                  </a:path>
                </a:pathLst>
              </a:custGeom>
              <a:noFill/>
              <a:ln w="6342" cap="flat">
                <a:solidFill>
                  <a:schemeClr val="bg2"/>
                </a:solidFill>
                <a:prstDash val="solid"/>
                <a:miter/>
              </a:ln>
            </p:spPr>
            <p:txBody>
              <a:bodyPr rtlCol="0" anchor="ctr"/>
              <a:lstStyle/>
              <a:p>
                <a:pPr algn="just"/>
                <a:endParaRPr lang="es-AR" dirty="0"/>
              </a:p>
            </p:txBody>
          </p:sp>
          <p:sp>
            <p:nvSpPr>
              <p:cNvPr id="53" name="Forma libre: forma 52"/>
              <p:cNvSpPr/>
              <p:nvPr/>
            </p:nvSpPr>
            <p:spPr>
              <a:xfrm>
                <a:off x="11172569" y="1127351"/>
                <a:ext cx="1013791" cy="5724304"/>
              </a:xfrm>
              <a:custGeom>
                <a:avLst/>
                <a:gdLst>
                  <a:gd name="connsiteX0" fmla="*/ 1013792 w 1013791"/>
                  <a:gd name="connsiteY0" fmla="*/ 0 h 5724304"/>
                  <a:gd name="connsiteX1" fmla="*/ 977630 w 1013791"/>
                  <a:gd name="connsiteY1" fmla="*/ 288658 h 5724304"/>
                  <a:gd name="connsiteX2" fmla="*/ 0 w 1013791"/>
                  <a:gd name="connsiteY2" fmla="*/ 5724305 h 5724304"/>
                  <a:gd name="connsiteX3" fmla="*/ 201109 w 1013791"/>
                  <a:gd name="connsiteY3" fmla="*/ 5724305 h 5724304"/>
                  <a:gd name="connsiteX4" fmla="*/ 1013792 w 1013791"/>
                  <a:gd name="connsiteY4" fmla="*/ 1392536 h 5724304"/>
                  <a:gd name="connsiteX5" fmla="*/ 1013792 w 1013791"/>
                  <a:gd name="connsiteY5" fmla="*/ 0 h 57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791" h="5724304">
                    <a:moveTo>
                      <a:pt x="1013792" y="0"/>
                    </a:moveTo>
                    <a:cubicBezTo>
                      <a:pt x="1001103" y="93893"/>
                      <a:pt x="989049" y="190324"/>
                      <a:pt x="977630" y="288658"/>
                    </a:cubicBezTo>
                    <a:cubicBezTo>
                      <a:pt x="765737" y="1558117"/>
                      <a:pt x="631876" y="3361752"/>
                      <a:pt x="0" y="5724305"/>
                    </a:cubicBezTo>
                    <a:lnTo>
                      <a:pt x="201109" y="5724305"/>
                    </a:lnTo>
                    <a:cubicBezTo>
                      <a:pt x="661693" y="3983477"/>
                      <a:pt x="857726" y="2542726"/>
                      <a:pt x="1013792" y="1392536"/>
                    </a:cubicBezTo>
                    <a:lnTo>
                      <a:pt x="1013792" y="0"/>
                    </a:lnTo>
                    <a:close/>
                  </a:path>
                </a:pathLst>
              </a:custGeom>
              <a:noFill/>
              <a:ln w="6342" cap="flat">
                <a:solidFill>
                  <a:schemeClr val="bg2"/>
                </a:solidFill>
                <a:prstDash val="solid"/>
                <a:miter/>
              </a:ln>
            </p:spPr>
            <p:txBody>
              <a:bodyPr rtlCol="0" anchor="ctr"/>
              <a:lstStyle/>
              <a:p>
                <a:pPr algn="just"/>
                <a:endParaRPr lang="es-AR" dirty="0"/>
              </a:p>
            </p:txBody>
          </p:sp>
          <p:sp>
            <p:nvSpPr>
              <p:cNvPr id="54" name="Forma libre: forma 53"/>
              <p:cNvSpPr/>
              <p:nvPr/>
            </p:nvSpPr>
            <p:spPr>
              <a:xfrm>
                <a:off x="5407028" y="3806"/>
                <a:ext cx="1653627" cy="6847849"/>
              </a:xfrm>
              <a:custGeom>
                <a:avLst/>
                <a:gdLst>
                  <a:gd name="connsiteX0" fmla="*/ 1459783 w 1653627"/>
                  <a:gd name="connsiteY0" fmla="*/ 899597 h 6847849"/>
                  <a:gd name="connsiteX1" fmla="*/ 1143846 w 1653627"/>
                  <a:gd name="connsiteY1" fmla="*/ 2447564 h 6847849"/>
                  <a:gd name="connsiteX2" fmla="*/ 621724 w 1653627"/>
                  <a:gd name="connsiteY2" fmla="*/ 5173000 h 6847849"/>
                  <a:gd name="connsiteX3" fmla="*/ 0 w 1653627"/>
                  <a:gd name="connsiteY3" fmla="*/ 6847850 h 6847849"/>
                  <a:gd name="connsiteX4" fmla="*/ 99602 w 1653627"/>
                  <a:gd name="connsiteY4" fmla="*/ 6847850 h 6847849"/>
                  <a:gd name="connsiteX5" fmla="*/ 701026 w 1653627"/>
                  <a:gd name="connsiteY5" fmla="*/ 5211065 h 6847849"/>
                  <a:gd name="connsiteX6" fmla="*/ 1233298 w 1653627"/>
                  <a:gd name="connsiteY6" fmla="*/ 2431069 h 6847849"/>
                  <a:gd name="connsiteX7" fmla="*/ 1555579 w 1653627"/>
                  <a:gd name="connsiteY7" fmla="*/ 852016 h 6847849"/>
                  <a:gd name="connsiteX8" fmla="*/ 1635515 w 1653627"/>
                  <a:gd name="connsiteY8" fmla="*/ 0 h 6847849"/>
                  <a:gd name="connsiteX9" fmla="*/ 1522590 w 1653627"/>
                  <a:gd name="connsiteY9" fmla="*/ 0 h 6847849"/>
                  <a:gd name="connsiteX10" fmla="*/ 1459783 w 1653627"/>
                  <a:gd name="connsiteY10" fmla="*/ 899597 h 684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3627" h="6847849">
                    <a:moveTo>
                      <a:pt x="1459783" y="899597"/>
                    </a:moveTo>
                    <a:cubicBezTo>
                      <a:pt x="1337341" y="1387460"/>
                      <a:pt x="1219975" y="1798560"/>
                      <a:pt x="1143846" y="2447564"/>
                    </a:cubicBezTo>
                    <a:cubicBezTo>
                      <a:pt x="1040437" y="3066116"/>
                      <a:pt x="979533" y="3969520"/>
                      <a:pt x="621724" y="5173000"/>
                    </a:cubicBezTo>
                    <a:cubicBezTo>
                      <a:pt x="470734" y="5700832"/>
                      <a:pt x="255668" y="6296545"/>
                      <a:pt x="0" y="6847850"/>
                    </a:cubicBezTo>
                    <a:lnTo>
                      <a:pt x="99602" y="6847850"/>
                    </a:lnTo>
                    <a:cubicBezTo>
                      <a:pt x="345755" y="6306061"/>
                      <a:pt x="553208" y="5726208"/>
                      <a:pt x="701026" y="5211065"/>
                    </a:cubicBezTo>
                    <a:cubicBezTo>
                      <a:pt x="1065813" y="3983477"/>
                      <a:pt x="1128620" y="3061675"/>
                      <a:pt x="1233298" y="2431069"/>
                    </a:cubicBezTo>
                    <a:cubicBezTo>
                      <a:pt x="1311331" y="1768742"/>
                      <a:pt x="1430600" y="1349396"/>
                      <a:pt x="1555579" y="852016"/>
                    </a:cubicBezTo>
                    <a:cubicBezTo>
                      <a:pt x="1622827" y="553842"/>
                      <a:pt x="1685634" y="255034"/>
                      <a:pt x="1635515" y="0"/>
                    </a:cubicBezTo>
                    <a:lnTo>
                      <a:pt x="1522590" y="0"/>
                    </a:lnTo>
                    <a:cubicBezTo>
                      <a:pt x="1598086" y="263916"/>
                      <a:pt x="1531472" y="582391"/>
                      <a:pt x="1459783" y="899597"/>
                    </a:cubicBezTo>
                    <a:close/>
                  </a:path>
                </a:pathLst>
              </a:custGeom>
              <a:noFill/>
              <a:ln w="6342" cap="flat">
                <a:solidFill>
                  <a:schemeClr val="bg2"/>
                </a:solidFill>
                <a:prstDash val="solid"/>
                <a:miter/>
              </a:ln>
            </p:spPr>
            <p:txBody>
              <a:bodyPr rtlCol="0" anchor="ctr"/>
              <a:lstStyle/>
              <a:p>
                <a:pPr algn="just"/>
                <a:endParaRPr lang="es-AR" dirty="0"/>
              </a:p>
            </p:txBody>
          </p:sp>
          <p:sp>
            <p:nvSpPr>
              <p:cNvPr id="56" name="Forma libre: forma 55"/>
              <p:cNvSpPr/>
              <p:nvPr/>
            </p:nvSpPr>
            <p:spPr>
              <a:xfrm>
                <a:off x="9866314" y="4440"/>
                <a:ext cx="1426159" cy="6847214"/>
              </a:xfrm>
              <a:custGeom>
                <a:avLst/>
                <a:gdLst>
                  <a:gd name="connsiteX0" fmla="*/ 980167 w 1426159"/>
                  <a:gd name="connsiteY0" fmla="*/ 1652645 h 6847214"/>
                  <a:gd name="connsiteX1" fmla="*/ 0 w 1426159"/>
                  <a:gd name="connsiteY1" fmla="*/ 6847215 h 6847214"/>
                  <a:gd name="connsiteX2" fmla="*/ 176366 w 1426159"/>
                  <a:gd name="connsiteY2" fmla="*/ 6847215 h 6847214"/>
                  <a:gd name="connsiteX3" fmla="*/ 1155265 w 1426159"/>
                  <a:gd name="connsiteY3" fmla="*/ 1620290 h 6847214"/>
                  <a:gd name="connsiteX4" fmla="*/ 1426159 w 1426159"/>
                  <a:gd name="connsiteY4" fmla="*/ 0 h 6847214"/>
                  <a:gd name="connsiteX5" fmla="*/ 1259943 w 1426159"/>
                  <a:gd name="connsiteY5" fmla="*/ 0 h 6847214"/>
                  <a:gd name="connsiteX6" fmla="*/ 980167 w 1426159"/>
                  <a:gd name="connsiteY6" fmla="*/ 1652645 h 68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159" h="6847214">
                    <a:moveTo>
                      <a:pt x="980167" y="1652645"/>
                    </a:moveTo>
                    <a:cubicBezTo>
                      <a:pt x="782230" y="2838997"/>
                      <a:pt x="662326" y="4562061"/>
                      <a:pt x="0" y="6847215"/>
                    </a:cubicBezTo>
                    <a:lnTo>
                      <a:pt x="176366" y="6847215"/>
                    </a:lnTo>
                    <a:cubicBezTo>
                      <a:pt x="833618" y="4551911"/>
                      <a:pt x="955425" y="2818061"/>
                      <a:pt x="1155265" y="1620290"/>
                    </a:cubicBezTo>
                    <a:cubicBezTo>
                      <a:pt x="1228857" y="992221"/>
                      <a:pt x="1322115" y="475809"/>
                      <a:pt x="1426159" y="0"/>
                    </a:cubicBezTo>
                    <a:lnTo>
                      <a:pt x="1259943" y="0"/>
                    </a:lnTo>
                    <a:cubicBezTo>
                      <a:pt x="1152093" y="484691"/>
                      <a:pt x="1055662" y="1008716"/>
                      <a:pt x="980167" y="1652645"/>
                    </a:cubicBezTo>
                    <a:close/>
                  </a:path>
                </a:pathLst>
              </a:custGeom>
              <a:noFill/>
              <a:ln w="6342" cap="flat">
                <a:solidFill>
                  <a:schemeClr val="bg2"/>
                </a:solidFill>
                <a:prstDash val="solid"/>
                <a:miter/>
              </a:ln>
            </p:spPr>
            <p:txBody>
              <a:bodyPr rtlCol="0" anchor="ctr"/>
              <a:lstStyle/>
              <a:p>
                <a:pPr algn="just"/>
                <a:endParaRPr lang="es-AR" dirty="0"/>
              </a:p>
            </p:txBody>
          </p:sp>
          <p:sp>
            <p:nvSpPr>
              <p:cNvPr id="57" name="Forma libre: forma 56"/>
              <p:cNvSpPr/>
              <p:nvPr/>
            </p:nvSpPr>
            <p:spPr>
              <a:xfrm>
                <a:off x="10222853" y="4440"/>
                <a:ext cx="1413471" cy="6847214"/>
              </a:xfrm>
              <a:custGeom>
                <a:avLst/>
                <a:gdLst>
                  <a:gd name="connsiteX0" fmla="*/ 978264 w 1413471"/>
                  <a:gd name="connsiteY0" fmla="*/ 1587300 h 6847214"/>
                  <a:gd name="connsiteX1" fmla="*/ 0 w 1413471"/>
                  <a:gd name="connsiteY1" fmla="*/ 6847215 h 6847214"/>
                  <a:gd name="connsiteX2" fmla="*/ 182711 w 1413471"/>
                  <a:gd name="connsiteY2" fmla="*/ 6847215 h 6847214"/>
                  <a:gd name="connsiteX3" fmla="*/ 1160341 w 1413471"/>
                  <a:gd name="connsiteY3" fmla="*/ 1553677 h 6847214"/>
                  <a:gd name="connsiteX4" fmla="*/ 1413472 w 1413471"/>
                  <a:gd name="connsiteY4" fmla="*/ 0 h 6847214"/>
                  <a:gd name="connsiteX5" fmla="*/ 1239642 w 1413471"/>
                  <a:gd name="connsiteY5" fmla="*/ 0 h 6847214"/>
                  <a:gd name="connsiteX6" fmla="*/ 978264 w 1413471"/>
                  <a:gd name="connsiteY6" fmla="*/ 1587300 h 68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3471" h="6847214">
                    <a:moveTo>
                      <a:pt x="978264" y="1587300"/>
                    </a:moveTo>
                    <a:cubicBezTo>
                      <a:pt x="776521" y="2796491"/>
                      <a:pt x="652811" y="4541126"/>
                      <a:pt x="0" y="6847215"/>
                    </a:cubicBezTo>
                    <a:lnTo>
                      <a:pt x="182711" y="6847215"/>
                    </a:lnTo>
                    <a:cubicBezTo>
                      <a:pt x="831081" y="4530340"/>
                      <a:pt x="956695" y="2774286"/>
                      <a:pt x="1160341" y="1553677"/>
                    </a:cubicBezTo>
                    <a:cubicBezTo>
                      <a:pt x="1230126" y="957963"/>
                      <a:pt x="1317040" y="458680"/>
                      <a:pt x="1413472" y="0"/>
                    </a:cubicBezTo>
                    <a:lnTo>
                      <a:pt x="1239642" y="0"/>
                    </a:lnTo>
                    <a:cubicBezTo>
                      <a:pt x="1139405" y="467562"/>
                      <a:pt x="1049953" y="975727"/>
                      <a:pt x="978264" y="1587300"/>
                    </a:cubicBezTo>
                    <a:close/>
                  </a:path>
                </a:pathLst>
              </a:custGeom>
              <a:noFill/>
              <a:ln w="6342" cap="flat">
                <a:solidFill>
                  <a:schemeClr val="bg2"/>
                </a:solidFill>
                <a:prstDash val="solid"/>
                <a:miter/>
              </a:ln>
            </p:spPr>
            <p:txBody>
              <a:bodyPr rtlCol="0" anchor="ctr"/>
              <a:lstStyle/>
              <a:p>
                <a:pPr algn="just"/>
                <a:endParaRPr lang="es-AR" dirty="0"/>
              </a:p>
            </p:txBody>
          </p:sp>
          <p:sp>
            <p:nvSpPr>
              <p:cNvPr id="58" name="Forma libre: forma 57"/>
              <p:cNvSpPr/>
              <p:nvPr/>
            </p:nvSpPr>
            <p:spPr>
              <a:xfrm>
                <a:off x="5606868" y="3172"/>
                <a:ext cx="1655014" cy="6848483"/>
              </a:xfrm>
              <a:custGeom>
                <a:avLst/>
                <a:gdLst>
                  <a:gd name="connsiteX0" fmla="*/ 1453439 w 1655014"/>
                  <a:gd name="connsiteY0" fmla="*/ 804435 h 6848483"/>
                  <a:gd name="connsiteX1" fmla="*/ 1124179 w 1655014"/>
                  <a:gd name="connsiteY1" fmla="*/ 2415209 h 6848483"/>
                  <a:gd name="connsiteX2" fmla="*/ 581122 w 1655014"/>
                  <a:gd name="connsiteY2" fmla="*/ 5250399 h 6848483"/>
                  <a:gd name="connsiteX3" fmla="*/ 0 w 1655014"/>
                  <a:gd name="connsiteY3" fmla="*/ 6848484 h 6848483"/>
                  <a:gd name="connsiteX4" fmla="*/ 102140 w 1655014"/>
                  <a:gd name="connsiteY4" fmla="*/ 6848484 h 6848483"/>
                  <a:gd name="connsiteX5" fmla="*/ 663595 w 1655014"/>
                  <a:gd name="connsiteY5" fmla="*/ 5289732 h 6848483"/>
                  <a:gd name="connsiteX6" fmla="*/ 1217438 w 1655014"/>
                  <a:gd name="connsiteY6" fmla="*/ 2397445 h 6848483"/>
                  <a:gd name="connsiteX7" fmla="*/ 1553042 w 1655014"/>
                  <a:gd name="connsiteY7" fmla="*/ 754317 h 6848483"/>
                  <a:gd name="connsiteX8" fmla="*/ 1652645 w 1655014"/>
                  <a:gd name="connsiteY8" fmla="*/ 0 h 6848483"/>
                  <a:gd name="connsiteX9" fmla="*/ 1544795 w 1655014"/>
                  <a:gd name="connsiteY9" fmla="*/ 0 h 6848483"/>
                  <a:gd name="connsiteX10" fmla="*/ 1453439 w 1655014"/>
                  <a:gd name="connsiteY10" fmla="*/ 804435 h 684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014" h="6848483">
                    <a:moveTo>
                      <a:pt x="1453439" y="804435"/>
                    </a:moveTo>
                    <a:cubicBezTo>
                      <a:pt x="1325922" y="1311965"/>
                      <a:pt x="1203480" y="1739559"/>
                      <a:pt x="1124179" y="2415209"/>
                    </a:cubicBezTo>
                    <a:cubicBezTo>
                      <a:pt x="1016963" y="3058503"/>
                      <a:pt x="952887" y="3998703"/>
                      <a:pt x="581122" y="5250399"/>
                    </a:cubicBezTo>
                    <a:cubicBezTo>
                      <a:pt x="437110" y="5753488"/>
                      <a:pt x="236636" y="6316212"/>
                      <a:pt x="0" y="6848484"/>
                    </a:cubicBezTo>
                    <a:lnTo>
                      <a:pt x="102140" y="6848484"/>
                    </a:lnTo>
                    <a:cubicBezTo>
                      <a:pt x="329895" y="6326997"/>
                      <a:pt x="522756" y="5780768"/>
                      <a:pt x="663595" y="5289732"/>
                    </a:cubicBezTo>
                    <a:cubicBezTo>
                      <a:pt x="1042974" y="4012660"/>
                      <a:pt x="1108319" y="3054062"/>
                      <a:pt x="1217438" y="2397445"/>
                    </a:cubicBezTo>
                    <a:cubicBezTo>
                      <a:pt x="1298642" y="1708473"/>
                      <a:pt x="1422987" y="1271997"/>
                      <a:pt x="1553042" y="754317"/>
                    </a:cubicBezTo>
                    <a:cubicBezTo>
                      <a:pt x="1612042" y="494207"/>
                      <a:pt x="1667236" y="234098"/>
                      <a:pt x="1652645" y="0"/>
                    </a:cubicBezTo>
                    <a:lnTo>
                      <a:pt x="1544795" y="0"/>
                    </a:lnTo>
                    <a:cubicBezTo>
                      <a:pt x="1575881" y="246152"/>
                      <a:pt x="1516246" y="525294"/>
                      <a:pt x="1453439" y="804435"/>
                    </a:cubicBezTo>
                    <a:close/>
                  </a:path>
                </a:pathLst>
              </a:custGeom>
              <a:noFill/>
              <a:ln w="6342" cap="flat">
                <a:solidFill>
                  <a:schemeClr val="bg2"/>
                </a:solidFill>
                <a:prstDash val="solid"/>
                <a:miter/>
              </a:ln>
            </p:spPr>
            <p:txBody>
              <a:bodyPr rtlCol="0" anchor="ctr"/>
              <a:lstStyle/>
              <a:p>
                <a:pPr algn="just"/>
                <a:endParaRPr lang="es-AR" dirty="0"/>
              </a:p>
            </p:txBody>
          </p:sp>
          <p:sp>
            <p:nvSpPr>
              <p:cNvPr id="59" name="Forma libre: forma 58"/>
              <p:cNvSpPr/>
              <p:nvPr/>
            </p:nvSpPr>
            <p:spPr>
              <a:xfrm>
                <a:off x="11999843" y="6078941"/>
                <a:ext cx="186517" cy="772714"/>
              </a:xfrm>
              <a:custGeom>
                <a:avLst/>
                <a:gdLst>
                  <a:gd name="connsiteX0" fmla="*/ 186517 w 186517"/>
                  <a:gd name="connsiteY0" fmla="*/ 772714 h 772714"/>
                  <a:gd name="connsiteX1" fmla="*/ 186517 w 186517"/>
                  <a:gd name="connsiteY1" fmla="*/ 0 h 772714"/>
                  <a:gd name="connsiteX2" fmla="*/ 0 w 186517"/>
                  <a:gd name="connsiteY2" fmla="*/ 772714 h 772714"/>
                  <a:gd name="connsiteX3" fmla="*/ 186517 w 186517"/>
                  <a:gd name="connsiteY3" fmla="*/ 772714 h 772714"/>
                </a:gdLst>
                <a:ahLst/>
                <a:cxnLst>
                  <a:cxn ang="0">
                    <a:pos x="connsiteX0" y="connsiteY0"/>
                  </a:cxn>
                  <a:cxn ang="0">
                    <a:pos x="connsiteX1" y="connsiteY1"/>
                  </a:cxn>
                  <a:cxn ang="0">
                    <a:pos x="connsiteX2" y="connsiteY2"/>
                  </a:cxn>
                  <a:cxn ang="0">
                    <a:pos x="connsiteX3" y="connsiteY3"/>
                  </a:cxn>
                </a:cxnLst>
                <a:rect l="l" t="t" r="r" b="b"/>
                <a:pathLst>
                  <a:path w="186517" h="772714">
                    <a:moveTo>
                      <a:pt x="186517" y="772714"/>
                    </a:moveTo>
                    <a:lnTo>
                      <a:pt x="186517" y="0"/>
                    </a:lnTo>
                    <a:cubicBezTo>
                      <a:pt x="129420" y="250593"/>
                      <a:pt x="67248" y="508165"/>
                      <a:pt x="0" y="772714"/>
                    </a:cubicBezTo>
                    <a:lnTo>
                      <a:pt x="186517" y="772714"/>
                    </a:lnTo>
                    <a:close/>
                  </a:path>
                </a:pathLst>
              </a:custGeom>
              <a:noFill/>
              <a:ln w="6342" cap="flat">
                <a:solidFill>
                  <a:schemeClr val="bg2"/>
                </a:solidFill>
                <a:prstDash val="solid"/>
                <a:miter/>
              </a:ln>
            </p:spPr>
            <p:txBody>
              <a:bodyPr rtlCol="0" anchor="ctr"/>
              <a:lstStyle/>
              <a:p>
                <a:pPr algn="just"/>
                <a:endParaRPr lang="es-AR" dirty="0"/>
              </a:p>
            </p:txBody>
          </p:sp>
          <p:sp>
            <p:nvSpPr>
              <p:cNvPr id="60" name="Forma libre: forma 59"/>
              <p:cNvSpPr/>
              <p:nvPr/>
            </p:nvSpPr>
            <p:spPr>
              <a:xfrm>
                <a:off x="10043314" y="4440"/>
                <a:ext cx="1419815" cy="6847214"/>
              </a:xfrm>
              <a:custGeom>
                <a:avLst/>
                <a:gdLst>
                  <a:gd name="connsiteX0" fmla="*/ 1419816 w 1419815"/>
                  <a:gd name="connsiteY0" fmla="*/ 0 h 6847214"/>
                  <a:gd name="connsiteX1" fmla="*/ 1249793 w 1419815"/>
                  <a:gd name="connsiteY1" fmla="*/ 0 h 6847214"/>
                  <a:gd name="connsiteX2" fmla="*/ 978899 w 1419815"/>
                  <a:gd name="connsiteY2" fmla="*/ 1620290 h 6847214"/>
                  <a:gd name="connsiteX3" fmla="*/ 0 w 1419815"/>
                  <a:gd name="connsiteY3" fmla="*/ 6847215 h 6847214"/>
                  <a:gd name="connsiteX4" fmla="*/ 179539 w 1419815"/>
                  <a:gd name="connsiteY4" fmla="*/ 6847215 h 6847214"/>
                  <a:gd name="connsiteX5" fmla="*/ 1157803 w 1419815"/>
                  <a:gd name="connsiteY5" fmla="*/ 1587300 h 6847214"/>
                  <a:gd name="connsiteX6" fmla="*/ 1419816 w 1419815"/>
                  <a:gd name="connsiteY6" fmla="*/ 0 h 68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9815" h="6847214">
                    <a:moveTo>
                      <a:pt x="1419816" y="0"/>
                    </a:moveTo>
                    <a:lnTo>
                      <a:pt x="1249793" y="0"/>
                    </a:lnTo>
                    <a:cubicBezTo>
                      <a:pt x="1145750" y="476444"/>
                      <a:pt x="1052491" y="992856"/>
                      <a:pt x="978899" y="1620290"/>
                    </a:cubicBezTo>
                    <a:cubicBezTo>
                      <a:pt x="779059" y="2818061"/>
                      <a:pt x="657252" y="4551911"/>
                      <a:pt x="0" y="6847215"/>
                    </a:cubicBezTo>
                    <a:lnTo>
                      <a:pt x="179539" y="6847215"/>
                    </a:lnTo>
                    <a:cubicBezTo>
                      <a:pt x="832350" y="4541126"/>
                      <a:pt x="956060" y="2796491"/>
                      <a:pt x="1157803" y="1587300"/>
                    </a:cubicBezTo>
                    <a:cubicBezTo>
                      <a:pt x="1229492" y="975727"/>
                      <a:pt x="1318944" y="467562"/>
                      <a:pt x="1419816" y="0"/>
                    </a:cubicBezTo>
                    <a:close/>
                  </a:path>
                </a:pathLst>
              </a:custGeom>
              <a:noFill/>
              <a:ln w="6342" cap="flat">
                <a:solidFill>
                  <a:schemeClr val="bg2"/>
                </a:solidFill>
                <a:prstDash val="solid"/>
                <a:miter/>
              </a:ln>
            </p:spPr>
            <p:txBody>
              <a:bodyPr rtlCol="0" anchor="ctr"/>
              <a:lstStyle/>
              <a:p>
                <a:pPr algn="just"/>
                <a:endParaRPr lang="es-AR" dirty="0"/>
              </a:p>
            </p:txBody>
          </p:sp>
          <p:sp>
            <p:nvSpPr>
              <p:cNvPr id="61" name="Forma libre: forma 60"/>
              <p:cNvSpPr/>
              <p:nvPr/>
            </p:nvSpPr>
            <p:spPr>
              <a:xfrm>
                <a:off x="5506630" y="3806"/>
                <a:ext cx="1653868" cy="6847849"/>
              </a:xfrm>
              <a:custGeom>
                <a:avLst/>
                <a:gdLst>
                  <a:gd name="connsiteX0" fmla="*/ 1224416 w 1653868"/>
                  <a:gd name="connsiteY0" fmla="*/ 2414574 h 6847849"/>
                  <a:gd name="connsiteX1" fmla="*/ 1553677 w 1653868"/>
                  <a:gd name="connsiteY1" fmla="*/ 803801 h 6847849"/>
                  <a:gd name="connsiteX2" fmla="*/ 1645666 w 1653868"/>
                  <a:gd name="connsiteY2" fmla="*/ 0 h 6847849"/>
                  <a:gd name="connsiteX3" fmla="*/ 1535913 w 1653868"/>
                  <a:gd name="connsiteY3" fmla="*/ 0 h 6847849"/>
                  <a:gd name="connsiteX4" fmla="*/ 1455977 w 1653868"/>
                  <a:gd name="connsiteY4" fmla="*/ 852016 h 6847849"/>
                  <a:gd name="connsiteX5" fmla="*/ 1133696 w 1653868"/>
                  <a:gd name="connsiteY5" fmla="*/ 2431069 h 6847849"/>
                  <a:gd name="connsiteX6" fmla="*/ 601423 w 1653868"/>
                  <a:gd name="connsiteY6" fmla="*/ 5211065 h 6847849"/>
                  <a:gd name="connsiteX7" fmla="*/ 0 w 1653868"/>
                  <a:gd name="connsiteY7" fmla="*/ 6847850 h 6847849"/>
                  <a:gd name="connsiteX8" fmla="*/ 100872 w 1653868"/>
                  <a:gd name="connsiteY8" fmla="*/ 6847850 h 6847849"/>
                  <a:gd name="connsiteX9" fmla="*/ 681994 w 1653868"/>
                  <a:gd name="connsiteY9" fmla="*/ 5249764 h 6847849"/>
                  <a:gd name="connsiteX10" fmla="*/ 1224416 w 1653868"/>
                  <a:gd name="connsiteY10" fmla="*/ 2414574 h 684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3868" h="6847849">
                    <a:moveTo>
                      <a:pt x="1224416" y="2414574"/>
                    </a:moveTo>
                    <a:cubicBezTo>
                      <a:pt x="1303718" y="1738925"/>
                      <a:pt x="1426160" y="1311331"/>
                      <a:pt x="1553677" y="803801"/>
                    </a:cubicBezTo>
                    <a:cubicBezTo>
                      <a:pt x="1616484" y="524659"/>
                      <a:pt x="1676119" y="245518"/>
                      <a:pt x="1645666" y="0"/>
                    </a:cubicBezTo>
                    <a:lnTo>
                      <a:pt x="1535913" y="0"/>
                    </a:lnTo>
                    <a:cubicBezTo>
                      <a:pt x="1586666" y="255034"/>
                      <a:pt x="1523225" y="553842"/>
                      <a:pt x="1455977" y="852016"/>
                    </a:cubicBezTo>
                    <a:cubicBezTo>
                      <a:pt x="1330998" y="1349396"/>
                      <a:pt x="1211094" y="1768742"/>
                      <a:pt x="1133696" y="2431069"/>
                    </a:cubicBezTo>
                    <a:cubicBezTo>
                      <a:pt x="1028383" y="3061675"/>
                      <a:pt x="965576" y="3983477"/>
                      <a:pt x="601423" y="5211065"/>
                    </a:cubicBezTo>
                    <a:cubicBezTo>
                      <a:pt x="453605" y="5726208"/>
                      <a:pt x="246152" y="6306061"/>
                      <a:pt x="0" y="6847850"/>
                    </a:cubicBezTo>
                    <a:lnTo>
                      <a:pt x="100872" y="6847850"/>
                    </a:lnTo>
                    <a:cubicBezTo>
                      <a:pt x="338142" y="6315577"/>
                      <a:pt x="537982" y="5752854"/>
                      <a:pt x="681994" y="5249764"/>
                    </a:cubicBezTo>
                    <a:cubicBezTo>
                      <a:pt x="1053125" y="3998068"/>
                      <a:pt x="1117200" y="3057869"/>
                      <a:pt x="1224416" y="2414574"/>
                    </a:cubicBezTo>
                    <a:close/>
                  </a:path>
                </a:pathLst>
              </a:custGeom>
              <a:noFill/>
              <a:ln w="6342" cap="flat">
                <a:solidFill>
                  <a:schemeClr val="bg2"/>
                </a:solidFill>
                <a:prstDash val="solid"/>
                <a:miter/>
              </a:ln>
            </p:spPr>
            <p:txBody>
              <a:bodyPr rtlCol="0" anchor="ctr"/>
              <a:lstStyle/>
              <a:p>
                <a:pPr algn="just"/>
                <a:endParaRPr lang="es-AR" dirty="0"/>
              </a:p>
            </p:txBody>
          </p:sp>
          <p:sp>
            <p:nvSpPr>
              <p:cNvPr id="62" name="Forma libre: forma 61"/>
              <p:cNvSpPr/>
              <p:nvPr/>
            </p:nvSpPr>
            <p:spPr>
              <a:xfrm>
                <a:off x="9693753" y="4440"/>
                <a:ext cx="1432503" cy="6847849"/>
              </a:xfrm>
              <a:custGeom>
                <a:avLst/>
                <a:gdLst>
                  <a:gd name="connsiteX0" fmla="*/ 1432504 w 1432503"/>
                  <a:gd name="connsiteY0" fmla="*/ 0 h 6847849"/>
                  <a:gd name="connsiteX1" fmla="*/ 1269460 w 1432503"/>
                  <a:gd name="connsiteY1" fmla="*/ 0 h 6847849"/>
                  <a:gd name="connsiteX2" fmla="*/ 980802 w 1432503"/>
                  <a:gd name="connsiteY2" fmla="*/ 1685000 h 6847849"/>
                  <a:gd name="connsiteX3" fmla="*/ 0 w 1432503"/>
                  <a:gd name="connsiteY3" fmla="*/ 6847849 h 6847849"/>
                  <a:gd name="connsiteX4" fmla="*/ 173195 w 1432503"/>
                  <a:gd name="connsiteY4" fmla="*/ 6847849 h 6847849"/>
                  <a:gd name="connsiteX5" fmla="*/ 1153362 w 1432503"/>
                  <a:gd name="connsiteY5" fmla="*/ 1653279 h 6847849"/>
                  <a:gd name="connsiteX6" fmla="*/ 1432504 w 1432503"/>
                  <a:gd name="connsiteY6" fmla="*/ 0 h 684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2503" h="6847849">
                    <a:moveTo>
                      <a:pt x="1432504" y="0"/>
                    </a:moveTo>
                    <a:lnTo>
                      <a:pt x="1269460" y="0"/>
                    </a:lnTo>
                    <a:cubicBezTo>
                      <a:pt x="1157803" y="493573"/>
                      <a:pt x="1058201" y="1025211"/>
                      <a:pt x="980802" y="1685000"/>
                    </a:cubicBezTo>
                    <a:cubicBezTo>
                      <a:pt x="784769" y="2860566"/>
                      <a:pt x="666768" y="4572212"/>
                      <a:pt x="0" y="6847849"/>
                    </a:cubicBezTo>
                    <a:lnTo>
                      <a:pt x="173195" y="6847849"/>
                    </a:lnTo>
                    <a:cubicBezTo>
                      <a:pt x="835522" y="4562696"/>
                      <a:pt x="955425" y="2840265"/>
                      <a:pt x="1153362" y="1653279"/>
                    </a:cubicBezTo>
                    <a:cubicBezTo>
                      <a:pt x="1228223" y="1008716"/>
                      <a:pt x="1324654" y="484691"/>
                      <a:pt x="1432504" y="0"/>
                    </a:cubicBezTo>
                    <a:close/>
                  </a:path>
                </a:pathLst>
              </a:custGeom>
              <a:noFill/>
              <a:ln w="6342" cap="flat">
                <a:solidFill>
                  <a:schemeClr val="bg2"/>
                </a:solidFill>
                <a:prstDash val="solid"/>
                <a:miter/>
              </a:ln>
            </p:spPr>
            <p:txBody>
              <a:bodyPr rtlCol="0" anchor="ctr"/>
              <a:lstStyle/>
              <a:p>
                <a:pPr algn="just"/>
                <a:endParaRPr lang="es-AR" dirty="0"/>
              </a:p>
            </p:txBody>
          </p:sp>
        </p:grpSp>
        <p:sp>
          <p:nvSpPr>
            <p:cNvPr id="63" name="Forma libre: forma 62"/>
            <p:cNvSpPr/>
            <p:nvPr/>
          </p:nvSpPr>
          <p:spPr>
            <a:xfrm flipV="1">
              <a:off x="5639" y="13318"/>
              <a:ext cx="6675632" cy="6847214"/>
            </a:xfrm>
            <a:custGeom>
              <a:avLst/>
              <a:gdLst>
                <a:gd name="connsiteX0" fmla="*/ 0 w 6675632"/>
                <a:gd name="connsiteY0" fmla="*/ 6847215 h 6847214"/>
                <a:gd name="connsiteX1" fmla="*/ 5110828 w 6675632"/>
                <a:gd name="connsiteY1" fmla="*/ 6847215 h 6847214"/>
                <a:gd name="connsiteX2" fmla="*/ 5795359 w 6675632"/>
                <a:gd name="connsiteY2" fmla="*/ 5063247 h 6847214"/>
                <a:gd name="connsiteX3" fmla="*/ 6287029 w 6675632"/>
                <a:gd name="connsiteY3" fmla="*/ 2495145 h 6847214"/>
                <a:gd name="connsiteX4" fmla="*/ 6585203 w 6675632"/>
                <a:gd name="connsiteY4" fmla="*/ 1036630 h 6847214"/>
                <a:gd name="connsiteX5" fmla="*/ 6554751 w 6675632"/>
                <a:gd name="connsiteY5" fmla="*/ 0 h 6847214"/>
                <a:gd name="connsiteX6" fmla="*/ 0 w 6675632"/>
                <a:gd name="connsiteY6" fmla="*/ 0 h 6847214"/>
                <a:gd name="connsiteX7" fmla="*/ 0 w 6675632"/>
                <a:gd name="connsiteY7" fmla="*/ 6847215 h 68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5632" h="6847214">
                  <a:moveTo>
                    <a:pt x="0" y="6847215"/>
                  </a:moveTo>
                  <a:lnTo>
                    <a:pt x="5110828" y="6847215"/>
                  </a:lnTo>
                  <a:cubicBezTo>
                    <a:pt x="5395045" y="6273072"/>
                    <a:pt x="5634218" y="5626605"/>
                    <a:pt x="5795359" y="5063247"/>
                  </a:cubicBezTo>
                  <a:cubicBezTo>
                    <a:pt x="6132232" y="3929551"/>
                    <a:pt x="6189964" y="3077535"/>
                    <a:pt x="6287029" y="2495145"/>
                  </a:cubicBezTo>
                  <a:cubicBezTo>
                    <a:pt x="6358718" y="1883571"/>
                    <a:pt x="6469740" y="1495945"/>
                    <a:pt x="6585203" y="1036630"/>
                  </a:cubicBezTo>
                  <a:cubicBezTo>
                    <a:pt x="6670849" y="656617"/>
                    <a:pt x="6748882" y="275335"/>
                    <a:pt x="6554751" y="0"/>
                  </a:cubicBezTo>
                  <a:lnTo>
                    <a:pt x="0" y="0"/>
                  </a:lnTo>
                  <a:lnTo>
                    <a:pt x="0" y="6847215"/>
                  </a:lnTo>
                  <a:close/>
                </a:path>
              </a:pathLst>
            </a:custGeom>
            <a:solidFill>
              <a:schemeClr val="bg2">
                <a:lumMod val="90000"/>
              </a:schemeClr>
            </a:solidFill>
            <a:ln w="6342" cap="flat">
              <a:noFill/>
              <a:prstDash val="solid"/>
              <a:miter/>
            </a:ln>
          </p:spPr>
          <p:txBody>
            <a:bodyPr rtlCol="0" anchor="ctr"/>
            <a:lstStyle/>
            <a:p>
              <a:pPr algn="just"/>
              <a:endParaRPr lang="es-AR" dirty="0"/>
            </a:p>
          </p:txBody>
        </p:sp>
        <p:pic>
          <p:nvPicPr>
            <p:cNvPr id="78" name="Gráfico 77"/>
            <p:cNvPicPr>
              <a:picLocks noChangeAspect="1"/>
            </p:cNvPicPr>
            <p:nvPr/>
          </p:nvPicPr>
          <p:blipFill>
            <a:blip r:embed="rId3" cstate="email">
              <a:extLst>
                <a:ext uri="{96DAC541-7B7A-43D3-8B79-37D633B846F1}">
                  <asvg:svgBlip xmlns:asvg="http://schemas.microsoft.com/office/drawing/2016/SVG/main" r:embed="rId4"/>
                </a:ext>
              </a:extLst>
            </a:blip>
            <a:stretch>
              <a:fillRect/>
            </a:stretch>
          </p:blipFill>
          <p:spPr>
            <a:xfrm>
              <a:off x="20142" y="0"/>
              <a:ext cx="6432156" cy="6858000"/>
            </a:xfrm>
            <a:prstGeom prst="rect">
              <a:avLst/>
            </a:prstGeom>
          </p:spPr>
        </p:pic>
      </p:grpSp>
      <p:sp>
        <p:nvSpPr>
          <p:cNvPr id="94" name="Forma libre: forma 93"/>
          <p:cNvSpPr/>
          <p:nvPr/>
        </p:nvSpPr>
        <p:spPr>
          <a:xfrm>
            <a:off x="46434" y="4272369"/>
            <a:ext cx="1450137" cy="1673422"/>
          </a:xfrm>
          <a:custGeom>
            <a:avLst/>
            <a:gdLst>
              <a:gd name="connsiteX0" fmla="*/ 0 w 12192000"/>
              <a:gd name="connsiteY0" fmla="*/ 0 h 504825"/>
              <a:gd name="connsiteX1" fmla="*/ 12192000 w 12192000"/>
              <a:gd name="connsiteY1" fmla="*/ 0 h 504825"/>
              <a:gd name="connsiteX2" fmla="*/ 12192000 w 12192000"/>
              <a:gd name="connsiteY2" fmla="*/ 504825 h 504825"/>
              <a:gd name="connsiteX3" fmla="*/ 0 w 12192000"/>
              <a:gd name="connsiteY3" fmla="*/ 504825 h 504825"/>
            </a:gdLst>
            <a:ahLst/>
            <a:cxnLst>
              <a:cxn ang="0">
                <a:pos x="connsiteX0" y="connsiteY0"/>
              </a:cxn>
              <a:cxn ang="0">
                <a:pos x="connsiteX1" y="connsiteY1"/>
              </a:cxn>
              <a:cxn ang="0">
                <a:pos x="connsiteX2" y="connsiteY2"/>
              </a:cxn>
              <a:cxn ang="0">
                <a:pos x="connsiteX3" y="connsiteY3"/>
              </a:cxn>
            </a:cxnLst>
            <a:rect l="l" t="t" r="r" b="b"/>
            <a:pathLst>
              <a:path w="12192000" h="504825">
                <a:moveTo>
                  <a:pt x="0" y="0"/>
                </a:moveTo>
                <a:lnTo>
                  <a:pt x="12192000" y="0"/>
                </a:lnTo>
                <a:lnTo>
                  <a:pt x="12192000" y="504825"/>
                </a:lnTo>
                <a:lnTo>
                  <a:pt x="0" y="504825"/>
                </a:lnTo>
                <a:close/>
              </a:path>
            </a:pathLst>
          </a:custGeom>
          <a:solidFill>
            <a:schemeClr val="accent1"/>
          </a:solidFill>
          <a:ln w="6350" cap="flat">
            <a:noFill/>
            <a:prstDash val="solid"/>
            <a:miter/>
          </a:ln>
        </p:spPr>
        <p:txBody>
          <a:bodyPr rtlCol="0" anchor="ctr"/>
          <a:lstStyle/>
          <a:p>
            <a:pPr algn="just"/>
            <a:endParaRPr lang="es-AR" dirty="0"/>
          </a:p>
        </p:txBody>
      </p:sp>
      <p:sp>
        <p:nvSpPr>
          <p:cNvPr id="13" name="Forma libre: forma 12"/>
          <p:cNvSpPr/>
          <p:nvPr/>
        </p:nvSpPr>
        <p:spPr>
          <a:xfrm>
            <a:off x="5639" y="8878"/>
            <a:ext cx="12180721" cy="6851655"/>
          </a:xfrm>
          <a:custGeom>
            <a:avLst/>
            <a:gdLst>
              <a:gd name="connsiteX0" fmla="*/ 0 w 12180721"/>
              <a:gd name="connsiteY0" fmla="*/ 0 h 6851655"/>
              <a:gd name="connsiteX1" fmla="*/ 12180722 w 12180721"/>
              <a:gd name="connsiteY1" fmla="*/ 0 h 6851655"/>
              <a:gd name="connsiteX2" fmla="*/ 12180722 w 12180721"/>
              <a:gd name="connsiteY2" fmla="*/ 6851656 h 6851655"/>
              <a:gd name="connsiteX3" fmla="*/ 0 w 12180721"/>
              <a:gd name="connsiteY3" fmla="*/ 6851656 h 6851655"/>
            </a:gdLst>
            <a:ahLst/>
            <a:cxnLst>
              <a:cxn ang="0">
                <a:pos x="connsiteX0" y="connsiteY0"/>
              </a:cxn>
              <a:cxn ang="0">
                <a:pos x="connsiteX1" y="connsiteY1"/>
              </a:cxn>
              <a:cxn ang="0">
                <a:pos x="connsiteX2" y="connsiteY2"/>
              </a:cxn>
              <a:cxn ang="0">
                <a:pos x="connsiteX3" y="connsiteY3"/>
              </a:cxn>
            </a:cxnLst>
            <a:rect l="l" t="t" r="r" b="b"/>
            <a:pathLst>
              <a:path w="12180721" h="6851655">
                <a:moveTo>
                  <a:pt x="0" y="0"/>
                </a:moveTo>
                <a:lnTo>
                  <a:pt x="12180722" y="0"/>
                </a:lnTo>
                <a:lnTo>
                  <a:pt x="12180722" y="6851656"/>
                </a:lnTo>
                <a:lnTo>
                  <a:pt x="0" y="6851656"/>
                </a:lnTo>
                <a:close/>
              </a:path>
            </a:pathLst>
          </a:custGeom>
          <a:noFill/>
          <a:ln w="6342" cap="flat">
            <a:noFill/>
            <a:prstDash val="solid"/>
            <a:miter/>
          </a:ln>
        </p:spPr>
        <p:txBody>
          <a:bodyPr rtlCol="0" anchor="ctr"/>
          <a:lstStyle/>
          <a:p>
            <a:pPr algn="just"/>
            <a:endParaRPr lang="es-AR" dirty="0"/>
          </a:p>
        </p:txBody>
      </p:sp>
      <p:pic>
        <p:nvPicPr>
          <p:cNvPr id="80" name="Marcador de posición de imagen 79"/>
          <p:cNvPicPr>
            <a:picLocks noGrp="1" noChangeAspect="1"/>
          </p:cNvPicPr>
          <p:nvPr>
            <p:ph type="pic" sz="quarter" idx="4294967295"/>
          </p:nvPr>
        </p:nvPicPr>
        <p:blipFill>
          <a:blip r:embed="rId5" cstate="email"/>
          <a:srcRect/>
          <a:stretch>
            <a:fillRect/>
          </a:stretch>
        </p:blipFill>
        <p:spPr>
          <a:xfrm flipH="1">
            <a:off x="6780213" y="11113"/>
            <a:ext cx="5411787" cy="6877050"/>
          </a:xfrm>
          <a:custGeom>
            <a:avLst/>
            <a:gdLst>
              <a:gd name="connsiteX0" fmla="*/ 2655220 w 5855464"/>
              <a:gd name="connsiteY0" fmla="*/ 0 h 5229199"/>
              <a:gd name="connsiteX1" fmla="*/ 3031720 w 5855464"/>
              <a:gd name="connsiteY1" fmla="*/ 92274 h 5229199"/>
              <a:gd name="connsiteX2" fmla="*/ 5478965 w 5855464"/>
              <a:gd name="connsiteY2" fmla="*/ 1503532 h 5229199"/>
              <a:gd name="connsiteX3" fmla="*/ 5855464 w 5855464"/>
              <a:gd name="connsiteY3" fmla="*/ 2154882 h 5229199"/>
              <a:gd name="connsiteX4" fmla="*/ 5855464 w 5855464"/>
              <a:gd name="connsiteY4" fmla="*/ 4977398 h 5229199"/>
              <a:gd name="connsiteX5" fmla="*/ 5825145 w 5855464"/>
              <a:gd name="connsiteY5" fmla="*/ 5162625 h 5229199"/>
              <a:gd name="connsiteX6" fmla="*/ 5799940 w 5855464"/>
              <a:gd name="connsiteY6" fmla="*/ 5229199 h 5229199"/>
              <a:gd name="connsiteX7" fmla="*/ 0 w 5855464"/>
              <a:gd name="connsiteY7" fmla="*/ 5229199 h 5229199"/>
              <a:gd name="connsiteX8" fmla="*/ 0 w 5855464"/>
              <a:gd name="connsiteY8" fmla="*/ 1406349 h 5229199"/>
              <a:gd name="connsiteX9" fmla="*/ 53810 w 5855464"/>
              <a:gd name="connsiteY9" fmla="*/ 1375318 h 5229199"/>
              <a:gd name="connsiteX10" fmla="*/ 2278720 w 5855464"/>
              <a:gd name="connsiteY10" fmla="*/ 92274 h 5229199"/>
              <a:gd name="connsiteX11" fmla="*/ 2655220 w 5855464"/>
              <a:gd name="connsiteY11" fmla="*/ 0 h 5229199"/>
              <a:gd name="connsiteX0-1" fmla="*/ 2655220 w 5855464"/>
              <a:gd name="connsiteY0-2" fmla="*/ 0 h 5229199"/>
              <a:gd name="connsiteX1-3" fmla="*/ 3031720 w 5855464"/>
              <a:gd name="connsiteY1-4" fmla="*/ 92274 h 5229199"/>
              <a:gd name="connsiteX2-5" fmla="*/ 5478965 w 5855464"/>
              <a:gd name="connsiteY2-6" fmla="*/ 1503532 h 5229199"/>
              <a:gd name="connsiteX3-7" fmla="*/ 5855464 w 5855464"/>
              <a:gd name="connsiteY3-8" fmla="*/ 2154882 h 5229199"/>
              <a:gd name="connsiteX4-9" fmla="*/ 5855464 w 5855464"/>
              <a:gd name="connsiteY4-10" fmla="*/ 4977398 h 5229199"/>
              <a:gd name="connsiteX5-11" fmla="*/ 5825145 w 5855464"/>
              <a:gd name="connsiteY5-12" fmla="*/ 5162625 h 5229199"/>
              <a:gd name="connsiteX6-13" fmla="*/ 5799940 w 5855464"/>
              <a:gd name="connsiteY6-14" fmla="*/ 5229199 h 5229199"/>
              <a:gd name="connsiteX7-15" fmla="*/ 0 w 5855464"/>
              <a:gd name="connsiteY7-16" fmla="*/ 5229199 h 5229199"/>
              <a:gd name="connsiteX8-17" fmla="*/ 0 w 5855464"/>
              <a:gd name="connsiteY8-18" fmla="*/ 1406349 h 5229199"/>
              <a:gd name="connsiteX9-19" fmla="*/ 630314 w 5855464"/>
              <a:gd name="connsiteY9-20" fmla="*/ 981831 h 5229199"/>
              <a:gd name="connsiteX10-21" fmla="*/ 2278720 w 5855464"/>
              <a:gd name="connsiteY10-22" fmla="*/ 92274 h 5229199"/>
              <a:gd name="connsiteX11-23" fmla="*/ 2655220 w 5855464"/>
              <a:gd name="connsiteY11-24" fmla="*/ 0 h 5229199"/>
              <a:gd name="connsiteX0-25" fmla="*/ 2655220 w 5855464"/>
              <a:gd name="connsiteY0-26" fmla="*/ 341465 h 5570664"/>
              <a:gd name="connsiteX1-27" fmla="*/ 3031720 w 5855464"/>
              <a:gd name="connsiteY1-28" fmla="*/ 433739 h 5570664"/>
              <a:gd name="connsiteX2-29" fmla="*/ 5478965 w 5855464"/>
              <a:gd name="connsiteY2-30" fmla="*/ 1844997 h 5570664"/>
              <a:gd name="connsiteX3-31" fmla="*/ 5855464 w 5855464"/>
              <a:gd name="connsiteY3-32" fmla="*/ 2496347 h 5570664"/>
              <a:gd name="connsiteX4-33" fmla="*/ 5855464 w 5855464"/>
              <a:gd name="connsiteY4-34" fmla="*/ 5318863 h 5570664"/>
              <a:gd name="connsiteX5-35" fmla="*/ 5825145 w 5855464"/>
              <a:gd name="connsiteY5-36" fmla="*/ 5504090 h 5570664"/>
              <a:gd name="connsiteX6-37" fmla="*/ 5799940 w 5855464"/>
              <a:gd name="connsiteY6-38" fmla="*/ 5570664 h 5570664"/>
              <a:gd name="connsiteX7-39" fmla="*/ 0 w 5855464"/>
              <a:gd name="connsiteY7-40" fmla="*/ 5570664 h 5570664"/>
              <a:gd name="connsiteX8-41" fmla="*/ 36604 w 5855464"/>
              <a:gd name="connsiteY8-42" fmla="*/ 0 h 5570664"/>
              <a:gd name="connsiteX9-43" fmla="*/ 630314 w 5855464"/>
              <a:gd name="connsiteY9-44" fmla="*/ 1323296 h 5570664"/>
              <a:gd name="connsiteX10-45" fmla="*/ 2278720 w 5855464"/>
              <a:gd name="connsiteY10-46" fmla="*/ 433739 h 5570664"/>
              <a:gd name="connsiteX11-47" fmla="*/ 2655220 w 5855464"/>
              <a:gd name="connsiteY11-48" fmla="*/ 341465 h 5570664"/>
              <a:gd name="connsiteX0-49" fmla="*/ 2655220 w 5855464"/>
              <a:gd name="connsiteY0-50" fmla="*/ 341465 h 5570664"/>
              <a:gd name="connsiteX1-51" fmla="*/ 3031720 w 5855464"/>
              <a:gd name="connsiteY1-52" fmla="*/ 433739 h 5570664"/>
              <a:gd name="connsiteX2-53" fmla="*/ 5478965 w 5855464"/>
              <a:gd name="connsiteY2-54" fmla="*/ 1844997 h 5570664"/>
              <a:gd name="connsiteX3-55" fmla="*/ 5855464 w 5855464"/>
              <a:gd name="connsiteY3-56" fmla="*/ 2496347 h 5570664"/>
              <a:gd name="connsiteX4-57" fmla="*/ 5855464 w 5855464"/>
              <a:gd name="connsiteY4-58" fmla="*/ 5318863 h 5570664"/>
              <a:gd name="connsiteX5-59" fmla="*/ 5825145 w 5855464"/>
              <a:gd name="connsiteY5-60" fmla="*/ 5504090 h 5570664"/>
              <a:gd name="connsiteX6-61" fmla="*/ 5799940 w 5855464"/>
              <a:gd name="connsiteY6-62" fmla="*/ 5570664 h 5570664"/>
              <a:gd name="connsiteX7-63" fmla="*/ 0 w 5855464"/>
              <a:gd name="connsiteY7-64" fmla="*/ 5570664 h 5570664"/>
              <a:gd name="connsiteX8-65" fmla="*/ 36604 w 5855464"/>
              <a:gd name="connsiteY8-66" fmla="*/ 0 h 5570664"/>
              <a:gd name="connsiteX9-67" fmla="*/ 1097009 w 5855464"/>
              <a:gd name="connsiteY9-68" fmla="*/ 911506 h 5570664"/>
              <a:gd name="connsiteX10-69" fmla="*/ 2278720 w 5855464"/>
              <a:gd name="connsiteY10-70" fmla="*/ 433739 h 5570664"/>
              <a:gd name="connsiteX11-71" fmla="*/ 2655220 w 5855464"/>
              <a:gd name="connsiteY11-72" fmla="*/ 341465 h 5570664"/>
              <a:gd name="connsiteX0-73" fmla="*/ 2655220 w 5855464"/>
              <a:gd name="connsiteY0-74" fmla="*/ 341465 h 5570664"/>
              <a:gd name="connsiteX1-75" fmla="*/ 3031720 w 5855464"/>
              <a:gd name="connsiteY1-76" fmla="*/ 433739 h 5570664"/>
              <a:gd name="connsiteX2-77" fmla="*/ 5478965 w 5855464"/>
              <a:gd name="connsiteY2-78" fmla="*/ 1844997 h 5570664"/>
              <a:gd name="connsiteX3-79" fmla="*/ 5855464 w 5855464"/>
              <a:gd name="connsiteY3-80" fmla="*/ 2496347 h 5570664"/>
              <a:gd name="connsiteX4-81" fmla="*/ 5855464 w 5855464"/>
              <a:gd name="connsiteY4-82" fmla="*/ 5318863 h 5570664"/>
              <a:gd name="connsiteX5-83" fmla="*/ 5825145 w 5855464"/>
              <a:gd name="connsiteY5-84" fmla="*/ 5504090 h 5570664"/>
              <a:gd name="connsiteX6-85" fmla="*/ 5799940 w 5855464"/>
              <a:gd name="connsiteY6-86" fmla="*/ 5570664 h 5570664"/>
              <a:gd name="connsiteX7-87" fmla="*/ 0 w 5855464"/>
              <a:gd name="connsiteY7-88" fmla="*/ 5570664 h 5570664"/>
              <a:gd name="connsiteX8-89" fmla="*/ 36604 w 5855464"/>
              <a:gd name="connsiteY8-90" fmla="*/ 0 h 5570664"/>
              <a:gd name="connsiteX9-91" fmla="*/ 2278720 w 5855464"/>
              <a:gd name="connsiteY9-92" fmla="*/ 433739 h 5570664"/>
              <a:gd name="connsiteX10-93" fmla="*/ 2655220 w 5855464"/>
              <a:gd name="connsiteY10-94" fmla="*/ 341465 h 5570664"/>
              <a:gd name="connsiteX0-95" fmla="*/ 2627767 w 5828011"/>
              <a:gd name="connsiteY0-96" fmla="*/ 341465 h 7538100"/>
              <a:gd name="connsiteX1-97" fmla="*/ 3004267 w 5828011"/>
              <a:gd name="connsiteY1-98" fmla="*/ 433739 h 7538100"/>
              <a:gd name="connsiteX2-99" fmla="*/ 5451512 w 5828011"/>
              <a:gd name="connsiteY2-100" fmla="*/ 1844997 h 7538100"/>
              <a:gd name="connsiteX3-101" fmla="*/ 5828011 w 5828011"/>
              <a:gd name="connsiteY3-102" fmla="*/ 2496347 h 7538100"/>
              <a:gd name="connsiteX4-103" fmla="*/ 5828011 w 5828011"/>
              <a:gd name="connsiteY4-104" fmla="*/ 5318863 h 7538100"/>
              <a:gd name="connsiteX5-105" fmla="*/ 5797692 w 5828011"/>
              <a:gd name="connsiteY5-106" fmla="*/ 5504090 h 7538100"/>
              <a:gd name="connsiteX6-107" fmla="*/ 5772487 w 5828011"/>
              <a:gd name="connsiteY6-108" fmla="*/ 5570664 h 7538100"/>
              <a:gd name="connsiteX7-109" fmla="*/ 0 w 5828011"/>
              <a:gd name="connsiteY7-110" fmla="*/ 7538100 h 7538100"/>
              <a:gd name="connsiteX8-111" fmla="*/ 9151 w 5828011"/>
              <a:gd name="connsiteY8-112" fmla="*/ 0 h 7538100"/>
              <a:gd name="connsiteX9-113" fmla="*/ 2251267 w 5828011"/>
              <a:gd name="connsiteY9-114" fmla="*/ 433739 h 7538100"/>
              <a:gd name="connsiteX10-115" fmla="*/ 2627767 w 5828011"/>
              <a:gd name="connsiteY10-116" fmla="*/ 341465 h 7538100"/>
              <a:gd name="connsiteX0-117" fmla="*/ 2627767 w 5828011"/>
              <a:gd name="connsiteY0-118" fmla="*/ 341465 h 7538100"/>
              <a:gd name="connsiteX1-119" fmla="*/ 3004267 w 5828011"/>
              <a:gd name="connsiteY1-120" fmla="*/ 433739 h 7538100"/>
              <a:gd name="connsiteX2-121" fmla="*/ 5451512 w 5828011"/>
              <a:gd name="connsiteY2-122" fmla="*/ 1844997 h 7538100"/>
              <a:gd name="connsiteX3-123" fmla="*/ 5828011 w 5828011"/>
              <a:gd name="connsiteY3-124" fmla="*/ 2496347 h 7538100"/>
              <a:gd name="connsiteX4-125" fmla="*/ 5828011 w 5828011"/>
              <a:gd name="connsiteY4-126" fmla="*/ 5318863 h 7538100"/>
              <a:gd name="connsiteX5-127" fmla="*/ 5797692 w 5828011"/>
              <a:gd name="connsiteY5-128" fmla="*/ 5504090 h 7538100"/>
              <a:gd name="connsiteX6-129" fmla="*/ 4939759 w 5828011"/>
              <a:gd name="connsiteY6-130" fmla="*/ 7501497 h 7538100"/>
              <a:gd name="connsiteX7-131" fmla="*/ 0 w 5828011"/>
              <a:gd name="connsiteY7-132" fmla="*/ 7538100 h 7538100"/>
              <a:gd name="connsiteX8-133" fmla="*/ 9151 w 5828011"/>
              <a:gd name="connsiteY8-134" fmla="*/ 0 h 7538100"/>
              <a:gd name="connsiteX9-135" fmla="*/ 2251267 w 5828011"/>
              <a:gd name="connsiteY9-136" fmla="*/ 433739 h 7538100"/>
              <a:gd name="connsiteX10-137" fmla="*/ 2627767 w 5828011"/>
              <a:gd name="connsiteY10-138" fmla="*/ 341465 h 7538100"/>
              <a:gd name="connsiteX0-139" fmla="*/ 2627767 w 5828011"/>
              <a:gd name="connsiteY0-140" fmla="*/ 341465 h 7538100"/>
              <a:gd name="connsiteX1-141" fmla="*/ 3004267 w 5828011"/>
              <a:gd name="connsiteY1-142" fmla="*/ 433739 h 7538100"/>
              <a:gd name="connsiteX2-143" fmla="*/ 5451512 w 5828011"/>
              <a:gd name="connsiteY2-144" fmla="*/ 1844997 h 7538100"/>
              <a:gd name="connsiteX3-145" fmla="*/ 5828011 w 5828011"/>
              <a:gd name="connsiteY3-146" fmla="*/ 2496347 h 7538100"/>
              <a:gd name="connsiteX4-147" fmla="*/ 5828011 w 5828011"/>
              <a:gd name="connsiteY4-148" fmla="*/ 5318863 h 7538100"/>
              <a:gd name="connsiteX5-149" fmla="*/ 5797692 w 5828011"/>
              <a:gd name="connsiteY5-150" fmla="*/ 5504090 h 7538100"/>
              <a:gd name="connsiteX6-151" fmla="*/ 4939759 w 5828011"/>
              <a:gd name="connsiteY6-152" fmla="*/ 7501497 h 7538100"/>
              <a:gd name="connsiteX7-153" fmla="*/ 0 w 5828011"/>
              <a:gd name="connsiteY7-154" fmla="*/ 7538100 h 7538100"/>
              <a:gd name="connsiteX8-155" fmla="*/ 9151 w 5828011"/>
              <a:gd name="connsiteY8-156" fmla="*/ 0 h 7538100"/>
              <a:gd name="connsiteX9-157" fmla="*/ 2333625 w 5828011"/>
              <a:gd name="connsiteY9-158" fmla="*/ 40251 h 7538100"/>
              <a:gd name="connsiteX10-159" fmla="*/ 2627767 w 5828011"/>
              <a:gd name="connsiteY10-160" fmla="*/ 341465 h 7538100"/>
              <a:gd name="connsiteX0-161" fmla="*/ 2628647 w 5828891"/>
              <a:gd name="connsiteY0-162" fmla="*/ 309545 h 7506180"/>
              <a:gd name="connsiteX1-163" fmla="*/ 3005147 w 5828891"/>
              <a:gd name="connsiteY1-164" fmla="*/ 401819 h 7506180"/>
              <a:gd name="connsiteX2-165" fmla="*/ 5452392 w 5828891"/>
              <a:gd name="connsiteY2-166" fmla="*/ 1813077 h 7506180"/>
              <a:gd name="connsiteX3-167" fmla="*/ 5828891 w 5828891"/>
              <a:gd name="connsiteY3-168" fmla="*/ 2464427 h 7506180"/>
              <a:gd name="connsiteX4-169" fmla="*/ 5828891 w 5828891"/>
              <a:gd name="connsiteY4-170" fmla="*/ 5286943 h 7506180"/>
              <a:gd name="connsiteX5-171" fmla="*/ 5798572 w 5828891"/>
              <a:gd name="connsiteY5-172" fmla="*/ 5472170 h 7506180"/>
              <a:gd name="connsiteX6-173" fmla="*/ 4940639 w 5828891"/>
              <a:gd name="connsiteY6-174" fmla="*/ 7469577 h 7506180"/>
              <a:gd name="connsiteX7-175" fmla="*/ 880 w 5828891"/>
              <a:gd name="connsiteY7-176" fmla="*/ 7506180 h 7506180"/>
              <a:gd name="connsiteX8-177" fmla="*/ 880 w 5828891"/>
              <a:gd name="connsiteY8-178" fmla="*/ 96192 h 7506180"/>
              <a:gd name="connsiteX9-179" fmla="*/ 2334505 w 5828891"/>
              <a:gd name="connsiteY9-180" fmla="*/ 8331 h 7506180"/>
              <a:gd name="connsiteX10-181" fmla="*/ 2628647 w 5828891"/>
              <a:gd name="connsiteY10-182" fmla="*/ 309545 h 7506180"/>
              <a:gd name="connsiteX0-183" fmla="*/ 2627767 w 5828011"/>
              <a:gd name="connsiteY0-184" fmla="*/ 332315 h 7528950"/>
              <a:gd name="connsiteX1-185" fmla="*/ 3004267 w 5828011"/>
              <a:gd name="connsiteY1-186" fmla="*/ 424589 h 7528950"/>
              <a:gd name="connsiteX2-187" fmla="*/ 5451512 w 5828011"/>
              <a:gd name="connsiteY2-188" fmla="*/ 1835847 h 7528950"/>
              <a:gd name="connsiteX3-189" fmla="*/ 5828011 w 5828011"/>
              <a:gd name="connsiteY3-190" fmla="*/ 2487197 h 7528950"/>
              <a:gd name="connsiteX4-191" fmla="*/ 5828011 w 5828011"/>
              <a:gd name="connsiteY4-192" fmla="*/ 5309713 h 7528950"/>
              <a:gd name="connsiteX5-193" fmla="*/ 5797692 w 5828011"/>
              <a:gd name="connsiteY5-194" fmla="*/ 5494940 h 7528950"/>
              <a:gd name="connsiteX6-195" fmla="*/ 4939759 w 5828011"/>
              <a:gd name="connsiteY6-196" fmla="*/ 7492347 h 7528950"/>
              <a:gd name="connsiteX7-197" fmla="*/ 0 w 5828011"/>
              <a:gd name="connsiteY7-198" fmla="*/ 7528950 h 7528950"/>
              <a:gd name="connsiteX8-199" fmla="*/ 9151 w 5828011"/>
              <a:gd name="connsiteY8-200" fmla="*/ 0 h 7528950"/>
              <a:gd name="connsiteX9-201" fmla="*/ 2333625 w 5828011"/>
              <a:gd name="connsiteY9-202" fmla="*/ 31101 h 7528950"/>
              <a:gd name="connsiteX10-203" fmla="*/ 2627767 w 5828011"/>
              <a:gd name="connsiteY10-204" fmla="*/ 332315 h 7528950"/>
              <a:gd name="connsiteX0-205" fmla="*/ 2627767 w 5828011"/>
              <a:gd name="connsiteY0-206" fmla="*/ 309546 h 7506181"/>
              <a:gd name="connsiteX1-207" fmla="*/ 3004267 w 5828011"/>
              <a:gd name="connsiteY1-208" fmla="*/ 401820 h 7506181"/>
              <a:gd name="connsiteX2-209" fmla="*/ 5451512 w 5828011"/>
              <a:gd name="connsiteY2-210" fmla="*/ 1813078 h 7506181"/>
              <a:gd name="connsiteX3-211" fmla="*/ 5828011 w 5828011"/>
              <a:gd name="connsiteY3-212" fmla="*/ 2464428 h 7506181"/>
              <a:gd name="connsiteX4-213" fmla="*/ 5828011 w 5828011"/>
              <a:gd name="connsiteY4-214" fmla="*/ 5286944 h 7506181"/>
              <a:gd name="connsiteX5-215" fmla="*/ 5797692 w 5828011"/>
              <a:gd name="connsiteY5-216" fmla="*/ 5472171 h 7506181"/>
              <a:gd name="connsiteX6-217" fmla="*/ 4939759 w 5828011"/>
              <a:gd name="connsiteY6-218" fmla="*/ 7469578 h 7506181"/>
              <a:gd name="connsiteX7-219" fmla="*/ 0 w 5828011"/>
              <a:gd name="connsiteY7-220" fmla="*/ 7506181 h 7506181"/>
              <a:gd name="connsiteX8-221" fmla="*/ 9151 w 5828011"/>
              <a:gd name="connsiteY8-222" fmla="*/ 4684 h 7506181"/>
              <a:gd name="connsiteX9-223" fmla="*/ 2333625 w 5828011"/>
              <a:gd name="connsiteY9-224" fmla="*/ 8332 h 7506181"/>
              <a:gd name="connsiteX10-225" fmla="*/ 2627767 w 5828011"/>
              <a:gd name="connsiteY10-226" fmla="*/ 309546 h 7506181"/>
              <a:gd name="connsiteX0-227" fmla="*/ 2627767 w 5829579"/>
              <a:gd name="connsiteY0-228" fmla="*/ 309546 h 7506181"/>
              <a:gd name="connsiteX1-229" fmla="*/ 3004267 w 5829579"/>
              <a:gd name="connsiteY1-230" fmla="*/ 401820 h 7506181"/>
              <a:gd name="connsiteX2-231" fmla="*/ 5451512 w 5829579"/>
              <a:gd name="connsiteY2-232" fmla="*/ 1813078 h 7506181"/>
              <a:gd name="connsiteX3-233" fmla="*/ 5828011 w 5829579"/>
              <a:gd name="connsiteY3-234" fmla="*/ 2464428 h 7506181"/>
              <a:gd name="connsiteX4-235" fmla="*/ 5828011 w 5829579"/>
              <a:gd name="connsiteY4-236" fmla="*/ 5286944 h 7506181"/>
              <a:gd name="connsiteX5-237" fmla="*/ 5806844 w 5829579"/>
              <a:gd name="connsiteY5-238" fmla="*/ 5975468 h 7506181"/>
              <a:gd name="connsiteX6-239" fmla="*/ 4939759 w 5829579"/>
              <a:gd name="connsiteY6-240" fmla="*/ 7469578 h 7506181"/>
              <a:gd name="connsiteX7-241" fmla="*/ 0 w 5829579"/>
              <a:gd name="connsiteY7-242" fmla="*/ 7506181 h 7506181"/>
              <a:gd name="connsiteX8-243" fmla="*/ 9151 w 5829579"/>
              <a:gd name="connsiteY8-244" fmla="*/ 4684 h 7506181"/>
              <a:gd name="connsiteX9-245" fmla="*/ 2333625 w 5829579"/>
              <a:gd name="connsiteY9-246" fmla="*/ 8332 h 7506181"/>
              <a:gd name="connsiteX10-247" fmla="*/ 2627767 w 5829579"/>
              <a:gd name="connsiteY10-248" fmla="*/ 309546 h 7506181"/>
              <a:gd name="connsiteX0-249" fmla="*/ 2627767 w 5829579"/>
              <a:gd name="connsiteY0-250" fmla="*/ 309546 h 7506181"/>
              <a:gd name="connsiteX1-251" fmla="*/ 3004267 w 5829579"/>
              <a:gd name="connsiteY1-252" fmla="*/ 401820 h 7506181"/>
              <a:gd name="connsiteX2-253" fmla="*/ 5451512 w 5829579"/>
              <a:gd name="connsiteY2-254" fmla="*/ 1813078 h 7506181"/>
              <a:gd name="connsiteX3-255" fmla="*/ 5828011 w 5829579"/>
              <a:gd name="connsiteY3-256" fmla="*/ 2464428 h 7506181"/>
              <a:gd name="connsiteX4-257" fmla="*/ 5828011 w 5829579"/>
              <a:gd name="connsiteY4-258" fmla="*/ 5286944 h 7506181"/>
              <a:gd name="connsiteX5-259" fmla="*/ 5806844 w 5829579"/>
              <a:gd name="connsiteY5-260" fmla="*/ 5975468 h 7506181"/>
              <a:gd name="connsiteX6-261" fmla="*/ 4939759 w 5829579"/>
              <a:gd name="connsiteY6-262" fmla="*/ 7469578 h 7506181"/>
              <a:gd name="connsiteX7-263" fmla="*/ 0 w 5829579"/>
              <a:gd name="connsiteY7-264" fmla="*/ 7506181 h 7506181"/>
              <a:gd name="connsiteX8-265" fmla="*/ 9151 w 5829579"/>
              <a:gd name="connsiteY8-266" fmla="*/ 4684 h 7506181"/>
              <a:gd name="connsiteX9-267" fmla="*/ 2333625 w 5829579"/>
              <a:gd name="connsiteY9-268" fmla="*/ 8332 h 7506181"/>
              <a:gd name="connsiteX10-269" fmla="*/ 2627767 w 5829579"/>
              <a:gd name="connsiteY10-270" fmla="*/ 309546 h 7506181"/>
              <a:gd name="connsiteX0-271" fmla="*/ 2627767 w 5829579"/>
              <a:gd name="connsiteY0-272" fmla="*/ 309546 h 7506181"/>
              <a:gd name="connsiteX1-273" fmla="*/ 3004267 w 5829579"/>
              <a:gd name="connsiteY1-274" fmla="*/ 401820 h 7506181"/>
              <a:gd name="connsiteX2-275" fmla="*/ 5451512 w 5829579"/>
              <a:gd name="connsiteY2-276" fmla="*/ 1813078 h 7506181"/>
              <a:gd name="connsiteX3-277" fmla="*/ 5828011 w 5829579"/>
              <a:gd name="connsiteY3-278" fmla="*/ 2464428 h 7506181"/>
              <a:gd name="connsiteX4-279" fmla="*/ 5828011 w 5829579"/>
              <a:gd name="connsiteY4-280" fmla="*/ 5286944 h 7506181"/>
              <a:gd name="connsiteX5-281" fmla="*/ 5806844 w 5829579"/>
              <a:gd name="connsiteY5-282" fmla="*/ 5975468 h 7506181"/>
              <a:gd name="connsiteX6-283" fmla="*/ 3109586 w 5829579"/>
              <a:gd name="connsiteY6-284" fmla="*/ 7478728 h 7506181"/>
              <a:gd name="connsiteX7-285" fmla="*/ 0 w 5829579"/>
              <a:gd name="connsiteY7-286" fmla="*/ 7506181 h 7506181"/>
              <a:gd name="connsiteX8-287" fmla="*/ 9151 w 5829579"/>
              <a:gd name="connsiteY8-288" fmla="*/ 4684 h 7506181"/>
              <a:gd name="connsiteX9-289" fmla="*/ 2333625 w 5829579"/>
              <a:gd name="connsiteY9-290" fmla="*/ 8332 h 7506181"/>
              <a:gd name="connsiteX10-291" fmla="*/ 2627767 w 5829579"/>
              <a:gd name="connsiteY10-292" fmla="*/ 309546 h 7506181"/>
              <a:gd name="connsiteX0-293" fmla="*/ 2627767 w 5908208"/>
              <a:gd name="connsiteY0-294" fmla="*/ 309546 h 7506181"/>
              <a:gd name="connsiteX1-295" fmla="*/ 3004267 w 5908208"/>
              <a:gd name="connsiteY1-296" fmla="*/ 401820 h 7506181"/>
              <a:gd name="connsiteX2-297" fmla="*/ 5451512 w 5908208"/>
              <a:gd name="connsiteY2-298" fmla="*/ 1813078 h 7506181"/>
              <a:gd name="connsiteX3-299" fmla="*/ 5828011 w 5908208"/>
              <a:gd name="connsiteY3-300" fmla="*/ 2464428 h 7506181"/>
              <a:gd name="connsiteX4-301" fmla="*/ 5828011 w 5908208"/>
              <a:gd name="connsiteY4-302" fmla="*/ 5286944 h 7506181"/>
              <a:gd name="connsiteX5-303" fmla="*/ 4745344 w 5908208"/>
              <a:gd name="connsiteY5-304" fmla="*/ 6405560 h 7506181"/>
              <a:gd name="connsiteX6-305" fmla="*/ 3109586 w 5908208"/>
              <a:gd name="connsiteY6-306" fmla="*/ 7478728 h 7506181"/>
              <a:gd name="connsiteX7-307" fmla="*/ 0 w 5908208"/>
              <a:gd name="connsiteY7-308" fmla="*/ 7506181 h 7506181"/>
              <a:gd name="connsiteX8-309" fmla="*/ 9151 w 5908208"/>
              <a:gd name="connsiteY8-310" fmla="*/ 4684 h 7506181"/>
              <a:gd name="connsiteX9-311" fmla="*/ 2333625 w 5908208"/>
              <a:gd name="connsiteY9-312" fmla="*/ 8332 h 7506181"/>
              <a:gd name="connsiteX10-313" fmla="*/ 2627767 w 5908208"/>
              <a:gd name="connsiteY10-314" fmla="*/ 309546 h 7506181"/>
              <a:gd name="connsiteX0-315" fmla="*/ 2627767 w 5853385"/>
              <a:gd name="connsiteY0-316" fmla="*/ 309546 h 7506181"/>
              <a:gd name="connsiteX1-317" fmla="*/ 3004267 w 5853385"/>
              <a:gd name="connsiteY1-318" fmla="*/ 401820 h 7506181"/>
              <a:gd name="connsiteX2-319" fmla="*/ 5451512 w 5853385"/>
              <a:gd name="connsiteY2-320" fmla="*/ 1813078 h 7506181"/>
              <a:gd name="connsiteX3-321" fmla="*/ 5828011 w 5853385"/>
              <a:gd name="connsiteY3-322" fmla="*/ 2464428 h 7506181"/>
              <a:gd name="connsiteX4-323" fmla="*/ 5699899 w 5853385"/>
              <a:gd name="connsiteY4-324" fmla="*/ 5689581 h 7506181"/>
              <a:gd name="connsiteX5-325" fmla="*/ 4745344 w 5853385"/>
              <a:gd name="connsiteY5-326" fmla="*/ 6405560 h 7506181"/>
              <a:gd name="connsiteX6-327" fmla="*/ 3109586 w 5853385"/>
              <a:gd name="connsiteY6-328" fmla="*/ 7478728 h 7506181"/>
              <a:gd name="connsiteX7-329" fmla="*/ 0 w 5853385"/>
              <a:gd name="connsiteY7-330" fmla="*/ 7506181 h 7506181"/>
              <a:gd name="connsiteX8-331" fmla="*/ 9151 w 5853385"/>
              <a:gd name="connsiteY8-332" fmla="*/ 4684 h 7506181"/>
              <a:gd name="connsiteX9-333" fmla="*/ 2333625 w 5853385"/>
              <a:gd name="connsiteY9-334" fmla="*/ 8332 h 7506181"/>
              <a:gd name="connsiteX10-335" fmla="*/ 2627767 w 5853385"/>
              <a:gd name="connsiteY10-336" fmla="*/ 309546 h 7506181"/>
              <a:gd name="connsiteX0-337" fmla="*/ 2627767 w 5929920"/>
              <a:gd name="connsiteY0-338" fmla="*/ 309546 h 7506181"/>
              <a:gd name="connsiteX1-339" fmla="*/ 3004267 w 5929920"/>
              <a:gd name="connsiteY1-340" fmla="*/ 401820 h 7506181"/>
              <a:gd name="connsiteX2-341" fmla="*/ 4417464 w 5929920"/>
              <a:gd name="connsiteY2-342" fmla="*/ 1209122 h 7506181"/>
              <a:gd name="connsiteX3-343" fmla="*/ 5828011 w 5929920"/>
              <a:gd name="connsiteY3-344" fmla="*/ 2464428 h 7506181"/>
              <a:gd name="connsiteX4-345" fmla="*/ 5699899 w 5929920"/>
              <a:gd name="connsiteY4-346" fmla="*/ 5689581 h 7506181"/>
              <a:gd name="connsiteX5-347" fmla="*/ 4745344 w 5929920"/>
              <a:gd name="connsiteY5-348" fmla="*/ 6405560 h 7506181"/>
              <a:gd name="connsiteX6-349" fmla="*/ 3109586 w 5929920"/>
              <a:gd name="connsiteY6-350" fmla="*/ 7478728 h 7506181"/>
              <a:gd name="connsiteX7-351" fmla="*/ 0 w 5929920"/>
              <a:gd name="connsiteY7-352" fmla="*/ 7506181 h 7506181"/>
              <a:gd name="connsiteX8-353" fmla="*/ 9151 w 5929920"/>
              <a:gd name="connsiteY8-354" fmla="*/ 4684 h 7506181"/>
              <a:gd name="connsiteX9-355" fmla="*/ 2333625 w 5929920"/>
              <a:gd name="connsiteY9-356" fmla="*/ 8332 h 7506181"/>
              <a:gd name="connsiteX10-357" fmla="*/ 2627767 w 5929920"/>
              <a:gd name="connsiteY10-358" fmla="*/ 309546 h 7506181"/>
              <a:gd name="connsiteX0-359" fmla="*/ 2333625 w 5929920"/>
              <a:gd name="connsiteY0-360" fmla="*/ 3648 h 7501497"/>
              <a:gd name="connsiteX1-361" fmla="*/ 3004267 w 5929920"/>
              <a:gd name="connsiteY1-362" fmla="*/ 397136 h 7501497"/>
              <a:gd name="connsiteX2-363" fmla="*/ 4417464 w 5929920"/>
              <a:gd name="connsiteY2-364" fmla="*/ 1204438 h 7501497"/>
              <a:gd name="connsiteX3-365" fmla="*/ 5828011 w 5929920"/>
              <a:gd name="connsiteY3-366" fmla="*/ 2459744 h 7501497"/>
              <a:gd name="connsiteX4-367" fmla="*/ 5699899 w 5929920"/>
              <a:gd name="connsiteY4-368" fmla="*/ 5684897 h 7501497"/>
              <a:gd name="connsiteX5-369" fmla="*/ 4745344 w 5929920"/>
              <a:gd name="connsiteY5-370" fmla="*/ 6400876 h 7501497"/>
              <a:gd name="connsiteX6-371" fmla="*/ 3109586 w 5929920"/>
              <a:gd name="connsiteY6-372" fmla="*/ 7474044 h 7501497"/>
              <a:gd name="connsiteX7-373" fmla="*/ 0 w 5929920"/>
              <a:gd name="connsiteY7-374" fmla="*/ 7501497 h 7501497"/>
              <a:gd name="connsiteX8-375" fmla="*/ 9151 w 5929920"/>
              <a:gd name="connsiteY8-376" fmla="*/ 0 h 7501497"/>
              <a:gd name="connsiteX9-377" fmla="*/ 2333625 w 5929920"/>
              <a:gd name="connsiteY9-378" fmla="*/ 3648 h 7501497"/>
              <a:gd name="connsiteX0-379" fmla="*/ 2333625 w 6014048"/>
              <a:gd name="connsiteY0-380" fmla="*/ 3648 h 7501497"/>
              <a:gd name="connsiteX1-381" fmla="*/ 3004267 w 6014048"/>
              <a:gd name="connsiteY1-382" fmla="*/ 397136 h 7501497"/>
              <a:gd name="connsiteX2-383" fmla="*/ 4417464 w 6014048"/>
              <a:gd name="connsiteY2-384" fmla="*/ 1204438 h 7501497"/>
              <a:gd name="connsiteX3-385" fmla="*/ 5828011 w 6014048"/>
              <a:gd name="connsiteY3-386" fmla="*/ 2459744 h 7501497"/>
              <a:gd name="connsiteX4-387" fmla="*/ 5699899 w 6014048"/>
              <a:gd name="connsiteY4-388" fmla="*/ 5684897 h 7501497"/>
              <a:gd name="connsiteX5-389" fmla="*/ 3109586 w 6014048"/>
              <a:gd name="connsiteY5-390" fmla="*/ 7474044 h 7501497"/>
              <a:gd name="connsiteX6-391" fmla="*/ 0 w 6014048"/>
              <a:gd name="connsiteY6-392" fmla="*/ 7501497 h 7501497"/>
              <a:gd name="connsiteX7-393" fmla="*/ 9151 w 6014048"/>
              <a:gd name="connsiteY7-394" fmla="*/ 0 h 7501497"/>
              <a:gd name="connsiteX8-395" fmla="*/ 2333625 w 6014048"/>
              <a:gd name="connsiteY8-396" fmla="*/ 3648 h 7501497"/>
              <a:gd name="connsiteX0-397" fmla="*/ 2333625 w 6014048"/>
              <a:gd name="connsiteY0-398" fmla="*/ 3648 h 7501497"/>
              <a:gd name="connsiteX1-399" fmla="*/ 4417464 w 6014048"/>
              <a:gd name="connsiteY1-400" fmla="*/ 1204438 h 7501497"/>
              <a:gd name="connsiteX2-401" fmla="*/ 5828011 w 6014048"/>
              <a:gd name="connsiteY2-402" fmla="*/ 2459744 h 7501497"/>
              <a:gd name="connsiteX3-403" fmla="*/ 5699899 w 6014048"/>
              <a:gd name="connsiteY3-404" fmla="*/ 5684897 h 7501497"/>
              <a:gd name="connsiteX4-405" fmla="*/ 3109586 w 6014048"/>
              <a:gd name="connsiteY4-406" fmla="*/ 7474044 h 7501497"/>
              <a:gd name="connsiteX5-407" fmla="*/ 0 w 6014048"/>
              <a:gd name="connsiteY5-408" fmla="*/ 7501497 h 7501497"/>
              <a:gd name="connsiteX6-409" fmla="*/ 9151 w 6014048"/>
              <a:gd name="connsiteY6-410" fmla="*/ 0 h 7501497"/>
              <a:gd name="connsiteX7-411" fmla="*/ 2333625 w 6014048"/>
              <a:gd name="connsiteY7-412" fmla="*/ 3648 h 7501497"/>
              <a:gd name="connsiteX0-413" fmla="*/ 2333625 w 6017534"/>
              <a:gd name="connsiteY0-414" fmla="*/ 3648 h 7501497"/>
              <a:gd name="connsiteX1-415" fmla="*/ 4362559 w 6017534"/>
              <a:gd name="connsiteY1-416" fmla="*/ 993968 h 7501497"/>
              <a:gd name="connsiteX2-417" fmla="*/ 5828011 w 6017534"/>
              <a:gd name="connsiteY2-418" fmla="*/ 2459744 h 7501497"/>
              <a:gd name="connsiteX3-419" fmla="*/ 5699899 w 6017534"/>
              <a:gd name="connsiteY3-420" fmla="*/ 5684897 h 7501497"/>
              <a:gd name="connsiteX4-421" fmla="*/ 3109586 w 6017534"/>
              <a:gd name="connsiteY4-422" fmla="*/ 7474044 h 7501497"/>
              <a:gd name="connsiteX5-423" fmla="*/ 0 w 6017534"/>
              <a:gd name="connsiteY5-424" fmla="*/ 7501497 h 7501497"/>
              <a:gd name="connsiteX6-425" fmla="*/ 9151 w 6017534"/>
              <a:gd name="connsiteY6-426" fmla="*/ 0 h 7501497"/>
              <a:gd name="connsiteX7-427" fmla="*/ 2333625 w 6017534"/>
              <a:gd name="connsiteY7-428" fmla="*/ 3648 h 7501497"/>
              <a:gd name="connsiteX0-429" fmla="*/ 2333625 w 5767896"/>
              <a:gd name="connsiteY0-430" fmla="*/ 3648 h 7501497"/>
              <a:gd name="connsiteX1-431" fmla="*/ 4362559 w 5767896"/>
              <a:gd name="connsiteY1-432" fmla="*/ 993968 h 7501497"/>
              <a:gd name="connsiteX2-433" fmla="*/ 4958679 w 5767896"/>
              <a:gd name="connsiteY2-434" fmla="*/ 2368235 h 7501497"/>
              <a:gd name="connsiteX3-435" fmla="*/ 5699899 w 5767896"/>
              <a:gd name="connsiteY3-436" fmla="*/ 5684897 h 7501497"/>
              <a:gd name="connsiteX4-437" fmla="*/ 3109586 w 5767896"/>
              <a:gd name="connsiteY4-438" fmla="*/ 7474044 h 7501497"/>
              <a:gd name="connsiteX5-439" fmla="*/ 0 w 5767896"/>
              <a:gd name="connsiteY5-440" fmla="*/ 7501497 h 7501497"/>
              <a:gd name="connsiteX6-441" fmla="*/ 9151 w 5767896"/>
              <a:gd name="connsiteY6-442" fmla="*/ 0 h 7501497"/>
              <a:gd name="connsiteX7-443" fmla="*/ 2333625 w 5767896"/>
              <a:gd name="connsiteY7-444" fmla="*/ 3648 h 7501497"/>
              <a:gd name="connsiteX0-445" fmla="*/ 2333625 w 5570985"/>
              <a:gd name="connsiteY0-446" fmla="*/ 3648 h 7501497"/>
              <a:gd name="connsiteX1-447" fmla="*/ 4362559 w 5570985"/>
              <a:gd name="connsiteY1-448" fmla="*/ 993968 h 7501497"/>
              <a:gd name="connsiteX2-449" fmla="*/ 4958679 w 5570985"/>
              <a:gd name="connsiteY2-450" fmla="*/ 2368235 h 7501497"/>
              <a:gd name="connsiteX3-451" fmla="*/ 5489429 w 5570985"/>
              <a:gd name="connsiteY3-452" fmla="*/ 5593389 h 7501497"/>
              <a:gd name="connsiteX4-453" fmla="*/ 3109586 w 5570985"/>
              <a:gd name="connsiteY4-454" fmla="*/ 7474044 h 7501497"/>
              <a:gd name="connsiteX5-455" fmla="*/ 0 w 5570985"/>
              <a:gd name="connsiteY5-456" fmla="*/ 7501497 h 7501497"/>
              <a:gd name="connsiteX6-457" fmla="*/ 9151 w 5570985"/>
              <a:gd name="connsiteY6-458" fmla="*/ 0 h 7501497"/>
              <a:gd name="connsiteX7-459" fmla="*/ 2333625 w 5570985"/>
              <a:gd name="connsiteY7-460" fmla="*/ 3648 h 7501497"/>
              <a:gd name="connsiteX0-461" fmla="*/ 2333625 w 5723572"/>
              <a:gd name="connsiteY0-462" fmla="*/ 3648 h 7501497"/>
              <a:gd name="connsiteX1-463" fmla="*/ 4362559 w 5723572"/>
              <a:gd name="connsiteY1-464" fmla="*/ 993968 h 7501497"/>
              <a:gd name="connsiteX2-465" fmla="*/ 5507731 w 5723572"/>
              <a:gd name="connsiteY2-466" fmla="*/ 1837484 h 7501497"/>
              <a:gd name="connsiteX3-467" fmla="*/ 5489429 w 5723572"/>
              <a:gd name="connsiteY3-468" fmla="*/ 5593389 h 7501497"/>
              <a:gd name="connsiteX4-469" fmla="*/ 3109586 w 5723572"/>
              <a:gd name="connsiteY4-470" fmla="*/ 7474044 h 7501497"/>
              <a:gd name="connsiteX5-471" fmla="*/ 0 w 5723572"/>
              <a:gd name="connsiteY5-472" fmla="*/ 7501497 h 7501497"/>
              <a:gd name="connsiteX6-473" fmla="*/ 9151 w 5723572"/>
              <a:gd name="connsiteY6-474" fmla="*/ 0 h 7501497"/>
              <a:gd name="connsiteX7-475" fmla="*/ 2333625 w 5723572"/>
              <a:gd name="connsiteY7-476" fmla="*/ 3648 h 7501497"/>
              <a:gd name="connsiteX0-477" fmla="*/ 2333625 w 5717379"/>
              <a:gd name="connsiteY0-478" fmla="*/ 3648 h 7501497"/>
              <a:gd name="connsiteX1-479" fmla="*/ 4481519 w 5717379"/>
              <a:gd name="connsiteY1-480" fmla="*/ 637084 h 7501497"/>
              <a:gd name="connsiteX2-481" fmla="*/ 5507731 w 5717379"/>
              <a:gd name="connsiteY2-482" fmla="*/ 1837484 h 7501497"/>
              <a:gd name="connsiteX3-483" fmla="*/ 5489429 w 5717379"/>
              <a:gd name="connsiteY3-484" fmla="*/ 5593389 h 7501497"/>
              <a:gd name="connsiteX4-485" fmla="*/ 3109586 w 5717379"/>
              <a:gd name="connsiteY4-486" fmla="*/ 7474044 h 7501497"/>
              <a:gd name="connsiteX5-487" fmla="*/ 0 w 5717379"/>
              <a:gd name="connsiteY5-488" fmla="*/ 7501497 h 7501497"/>
              <a:gd name="connsiteX6-489" fmla="*/ 9151 w 5717379"/>
              <a:gd name="connsiteY6-490" fmla="*/ 0 h 7501497"/>
              <a:gd name="connsiteX7-491" fmla="*/ 2333625 w 5717379"/>
              <a:gd name="connsiteY7-492" fmla="*/ 3648 h 7501497"/>
              <a:gd name="connsiteX0-493" fmla="*/ 2333625 w 5717379"/>
              <a:gd name="connsiteY0-494" fmla="*/ 3648 h 7501497"/>
              <a:gd name="connsiteX1-495" fmla="*/ 4481519 w 5717379"/>
              <a:gd name="connsiteY1-496" fmla="*/ 637084 h 7501497"/>
              <a:gd name="connsiteX2-497" fmla="*/ 5507731 w 5717379"/>
              <a:gd name="connsiteY2-498" fmla="*/ 1837484 h 7501497"/>
              <a:gd name="connsiteX3-499" fmla="*/ 5489429 w 5717379"/>
              <a:gd name="connsiteY3-500" fmla="*/ 5593389 h 7501497"/>
              <a:gd name="connsiteX4-501" fmla="*/ 3109586 w 5717379"/>
              <a:gd name="connsiteY4-502" fmla="*/ 7474044 h 7501497"/>
              <a:gd name="connsiteX5-503" fmla="*/ 0 w 5717379"/>
              <a:gd name="connsiteY5-504" fmla="*/ 7501497 h 7501497"/>
              <a:gd name="connsiteX6-505" fmla="*/ 9151 w 5717379"/>
              <a:gd name="connsiteY6-506" fmla="*/ 0 h 7501497"/>
              <a:gd name="connsiteX7-507" fmla="*/ 2333625 w 5717379"/>
              <a:gd name="connsiteY7-508" fmla="*/ 3648 h 7501497"/>
              <a:gd name="connsiteX0-509" fmla="*/ 2333625 w 5717379"/>
              <a:gd name="connsiteY0-510" fmla="*/ 3648 h 7501497"/>
              <a:gd name="connsiteX1-511" fmla="*/ 4481519 w 5717379"/>
              <a:gd name="connsiteY1-512" fmla="*/ 637084 h 7501497"/>
              <a:gd name="connsiteX2-513" fmla="*/ 5507731 w 5717379"/>
              <a:gd name="connsiteY2-514" fmla="*/ 1837484 h 7501497"/>
              <a:gd name="connsiteX3-515" fmla="*/ 5489429 w 5717379"/>
              <a:gd name="connsiteY3-516" fmla="*/ 5593389 h 7501497"/>
              <a:gd name="connsiteX4-517" fmla="*/ 3109586 w 5717379"/>
              <a:gd name="connsiteY4-518" fmla="*/ 7474044 h 7501497"/>
              <a:gd name="connsiteX5-519" fmla="*/ 0 w 5717379"/>
              <a:gd name="connsiteY5-520" fmla="*/ 7501497 h 7501497"/>
              <a:gd name="connsiteX6-521" fmla="*/ 9151 w 5717379"/>
              <a:gd name="connsiteY6-522" fmla="*/ 0 h 7501497"/>
              <a:gd name="connsiteX7-523" fmla="*/ 2333625 w 5717379"/>
              <a:gd name="connsiteY7-524" fmla="*/ 3648 h 7501497"/>
              <a:gd name="connsiteX0-525" fmla="*/ 2333625 w 5665458"/>
              <a:gd name="connsiteY0-526" fmla="*/ 3648 h 7501497"/>
              <a:gd name="connsiteX1-527" fmla="*/ 4481519 w 5665458"/>
              <a:gd name="connsiteY1-528" fmla="*/ 637084 h 7501497"/>
              <a:gd name="connsiteX2-529" fmla="*/ 5507731 w 5665458"/>
              <a:gd name="connsiteY2-530" fmla="*/ 1837484 h 7501497"/>
              <a:gd name="connsiteX3-531" fmla="*/ 5407073 w 5665458"/>
              <a:gd name="connsiteY3-532" fmla="*/ 5767256 h 7501497"/>
              <a:gd name="connsiteX4-533" fmla="*/ 3109586 w 5665458"/>
              <a:gd name="connsiteY4-534" fmla="*/ 7474044 h 7501497"/>
              <a:gd name="connsiteX5-535" fmla="*/ 0 w 5665458"/>
              <a:gd name="connsiteY5-536" fmla="*/ 7501497 h 7501497"/>
              <a:gd name="connsiteX6-537" fmla="*/ 9151 w 5665458"/>
              <a:gd name="connsiteY6-538" fmla="*/ 0 h 7501497"/>
              <a:gd name="connsiteX7-539" fmla="*/ 2333625 w 5665458"/>
              <a:gd name="connsiteY7-540" fmla="*/ 3648 h 7501497"/>
              <a:gd name="connsiteX0-541" fmla="*/ 2333625 w 5858811"/>
              <a:gd name="connsiteY0-542" fmla="*/ 3648 h 7501497"/>
              <a:gd name="connsiteX1-543" fmla="*/ 4481519 w 5858811"/>
              <a:gd name="connsiteY1-544" fmla="*/ 637084 h 7501497"/>
              <a:gd name="connsiteX2-545" fmla="*/ 5507731 w 5858811"/>
              <a:gd name="connsiteY2-546" fmla="*/ 1837484 h 7501497"/>
              <a:gd name="connsiteX3-547" fmla="*/ 5407073 w 5858811"/>
              <a:gd name="connsiteY3-548" fmla="*/ 5767256 h 7501497"/>
              <a:gd name="connsiteX4-549" fmla="*/ 3109586 w 5858811"/>
              <a:gd name="connsiteY4-550" fmla="*/ 7474044 h 7501497"/>
              <a:gd name="connsiteX5-551" fmla="*/ 0 w 5858811"/>
              <a:gd name="connsiteY5-552" fmla="*/ 7501497 h 7501497"/>
              <a:gd name="connsiteX6-553" fmla="*/ 9151 w 5858811"/>
              <a:gd name="connsiteY6-554" fmla="*/ 0 h 7501497"/>
              <a:gd name="connsiteX7-555" fmla="*/ 2333625 w 5858811"/>
              <a:gd name="connsiteY7-556" fmla="*/ 3648 h 7501497"/>
              <a:gd name="connsiteX0-557" fmla="*/ 2333625 w 6156502"/>
              <a:gd name="connsiteY0-558" fmla="*/ 3648 h 7501497"/>
              <a:gd name="connsiteX1-559" fmla="*/ 4481519 w 6156502"/>
              <a:gd name="connsiteY1-560" fmla="*/ 637084 h 7501497"/>
              <a:gd name="connsiteX2-561" fmla="*/ 6120840 w 6156502"/>
              <a:gd name="connsiteY2-562" fmla="*/ 2780023 h 7501497"/>
              <a:gd name="connsiteX3-563" fmla="*/ 5407073 w 6156502"/>
              <a:gd name="connsiteY3-564" fmla="*/ 5767256 h 7501497"/>
              <a:gd name="connsiteX4-565" fmla="*/ 3109586 w 6156502"/>
              <a:gd name="connsiteY4-566" fmla="*/ 7474044 h 7501497"/>
              <a:gd name="connsiteX5-567" fmla="*/ 0 w 6156502"/>
              <a:gd name="connsiteY5-568" fmla="*/ 7501497 h 7501497"/>
              <a:gd name="connsiteX6-569" fmla="*/ 9151 w 6156502"/>
              <a:gd name="connsiteY6-570" fmla="*/ 0 h 7501497"/>
              <a:gd name="connsiteX7-571" fmla="*/ 2333625 w 6156502"/>
              <a:gd name="connsiteY7-572" fmla="*/ 3648 h 7501497"/>
              <a:gd name="connsiteX0-573" fmla="*/ 2333625 w 6175735"/>
              <a:gd name="connsiteY0-574" fmla="*/ 3648 h 7501497"/>
              <a:gd name="connsiteX1-575" fmla="*/ 4152089 w 6175735"/>
              <a:gd name="connsiteY1-576" fmla="*/ 993968 h 7501497"/>
              <a:gd name="connsiteX2-577" fmla="*/ 6120840 w 6175735"/>
              <a:gd name="connsiteY2-578" fmla="*/ 2780023 h 7501497"/>
              <a:gd name="connsiteX3-579" fmla="*/ 5407073 w 6175735"/>
              <a:gd name="connsiteY3-580" fmla="*/ 5767256 h 7501497"/>
              <a:gd name="connsiteX4-581" fmla="*/ 3109586 w 6175735"/>
              <a:gd name="connsiteY4-582" fmla="*/ 7474044 h 7501497"/>
              <a:gd name="connsiteX5-583" fmla="*/ 0 w 6175735"/>
              <a:gd name="connsiteY5-584" fmla="*/ 7501497 h 7501497"/>
              <a:gd name="connsiteX6-585" fmla="*/ 9151 w 6175735"/>
              <a:gd name="connsiteY6-586" fmla="*/ 0 h 7501497"/>
              <a:gd name="connsiteX7-587" fmla="*/ 2333625 w 6175735"/>
              <a:gd name="connsiteY7-588" fmla="*/ 3648 h 7501497"/>
              <a:gd name="connsiteX0-589" fmla="*/ 2333625 w 6164327"/>
              <a:gd name="connsiteY0-590" fmla="*/ 3648 h 7501497"/>
              <a:gd name="connsiteX1-591" fmla="*/ 4344258 w 6164327"/>
              <a:gd name="connsiteY1-592" fmla="*/ 783498 h 7501497"/>
              <a:gd name="connsiteX2-593" fmla="*/ 6120840 w 6164327"/>
              <a:gd name="connsiteY2-594" fmla="*/ 2780023 h 7501497"/>
              <a:gd name="connsiteX3-595" fmla="*/ 5407073 w 6164327"/>
              <a:gd name="connsiteY3-596" fmla="*/ 5767256 h 7501497"/>
              <a:gd name="connsiteX4-597" fmla="*/ 3109586 w 6164327"/>
              <a:gd name="connsiteY4-598" fmla="*/ 7474044 h 7501497"/>
              <a:gd name="connsiteX5-599" fmla="*/ 0 w 6164327"/>
              <a:gd name="connsiteY5-600" fmla="*/ 7501497 h 7501497"/>
              <a:gd name="connsiteX6-601" fmla="*/ 9151 w 6164327"/>
              <a:gd name="connsiteY6-602" fmla="*/ 0 h 7501497"/>
              <a:gd name="connsiteX7-603" fmla="*/ 2333625 w 6164327"/>
              <a:gd name="connsiteY7-604" fmla="*/ 3648 h 7501497"/>
              <a:gd name="connsiteX0-605" fmla="*/ 2333625 w 5827116"/>
              <a:gd name="connsiteY0-606" fmla="*/ 3648 h 7501497"/>
              <a:gd name="connsiteX1-607" fmla="*/ 4344258 w 5827116"/>
              <a:gd name="connsiteY1-608" fmla="*/ 783498 h 7501497"/>
              <a:gd name="connsiteX2-609" fmla="*/ 5736504 w 5827116"/>
              <a:gd name="connsiteY2-610" fmla="*/ 2340782 h 7501497"/>
              <a:gd name="connsiteX3-611" fmla="*/ 5407073 w 5827116"/>
              <a:gd name="connsiteY3-612" fmla="*/ 5767256 h 7501497"/>
              <a:gd name="connsiteX4-613" fmla="*/ 3109586 w 5827116"/>
              <a:gd name="connsiteY4-614" fmla="*/ 7474044 h 7501497"/>
              <a:gd name="connsiteX5-615" fmla="*/ 0 w 5827116"/>
              <a:gd name="connsiteY5-616" fmla="*/ 7501497 h 7501497"/>
              <a:gd name="connsiteX6-617" fmla="*/ 9151 w 5827116"/>
              <a:gd name="connsiteY6-618" fmla="*/ 0 h 7501497"/>
              <a:gd name="connsiteX7-619" fmla="*/ 2333625 w 5827116"/>
              <a:gd name="connsiteY7-620" fmla="*/ 3648 h 7501497"/>
              <a:gd name="connsiteX0-621" fmla="*/ 2333625 w 5737211"/>
              <a:gd name="connsiteY0-622" fmla="*/ 3648 h 7501497"/>
              <a:gd name="connsiteX1-623" fmla="*/ 4344258 w 5737211"/>
              <a:gd name="connsiteY1-624" fmla="*/ 783498 h 7501497"/>
              <a:gd name="connsiteX2-625" fmla="*/ 5736504 w 5737211"/>
              <a:gd name="connsiteY2-626" fmla="*/ 2340782 h 7501497"/>
              <a:gd name="connsiteX3-627" fmla="*/ 4171707 w 5737211"/>
              <a:gd name="connsiteY3-628" fmla="*/ 5291412 h 7501497"/>
              <a:gd name="connsiteX4-629" fmla="*/ 3109586 w 5737211"/>
              <a:gd name="connsiteY4-630" fmla="*/ 7474044 h 7501497"/>
              <a:gd name="connsiteX5-631" fmla="*/ 0 w 5737211"/>
              <a:gd name="connsiteY5-632" fmla="*/ 7501497 h 7501497"/>
              <a:gd name="connsiteX6-633" fmla="*/ 9151 w 5737211"/>
              <a:gd name="connsiteY6-634" fmla="*/ 0 h 7501497"/>
              <a:gd name="connsiteX7-635" fmla="*/ 2333625 w 5737211"/>
              <a:gd name="connsiteY7-636" fmla="*/ 3648 h 7501497"/>
              <a:gd name="connsiteX0-637" fmla="*/ 2333625 w 5757100"/>
              <a:gd name="connsiteY0-638" fmla="*/ 3648 h 7501497"/>
              <a:gd name="connsiteX1-639" fmla="*/ 4344258 w 5757100"/>
              <a:gd name="connsiteY1-640" fmla="*/ 783498 h 7501497"/>
              <a:gd name="connsiteX2-641" fmla="*/ 5736504 w 5757100"/>
              <a:gd name="connsiteY2-642" fmla="*/ 2340782 h 7501497"/>
              <a:gd name="connsiteX3-643" fmla="*/ 5031888 w 5757100"/>
              <a:gd name="connsiteY3-644" fmla="*/ 5218205 h 7501497"/>
              <a:gd name="connsiteX4-645" fmla="*/ 3109586 w 5757100"/>
              <a:gd name="connsiteY4-646" fmla="*/ 7474044 h 7501497"/>
              <a:gd name="connsiteX5-647" fmla="*/ 0 w 5757100"/>
              <a:gd name="connsiteY5-648" fmla="*/ 7501497 h 7501497"/>
              <a:gd name="connsiteX6-649" fmla="*/ 9151 w 5757100"/>
              <a:gd name="connsiteY6-650" fmla="*/ 0 h 7501497"/>
              <a:gd name="connsiteX7-651" fmla="*/ 2333625 w 5757100"/>
              <a:gd name="connsiteY7-652" fmla="*/ 3648 h 7501497"/>
              <a:gd name="connsiteX0-653" fmla="*/ 2333625 w 5766670"/>
              <a:gd name="connsiteY0-654" fmla="*/ 3648 h 7501497"/>
              <a:gd name="connsiteX1-655" fmla="*/ 4344258 w 5766670"/>
              <a:gd name="connsiteY1-656" fmla="*/ 783498 h 7501497"/>
              <a:gd name="connsiteX2-657" fmla="*/ 5736504 w 5766670"/>
              <a:gd name="connsiteY2-658" fmla="*/ 2340782 h 7501497"/>
              <a:gd name="connsiteX3-659" fmla="*/ 5123397 w 5766670"/>
              <a:gd name="connsiteY3-660" fmla="*/ 5767256 h 7501497"/>
              <a:gd name="connsiteX4-661" fmla="*/ 3109586 w 5766670"/>
              <a:gd name="connsiteY4-662" fmla="*/ 7474044 h 7501497"/>
              <a:gd name="connsiteX5-663" fmla="*/ 0 w 5766670"/>
              <a:gd name="connsiteY5-664" fmla="*/ 7501497 h 7501497"/>
              <a:gd name="connsiteX6-665" fmla="*/ 9151 w 5766670"/>
              <a:gd name="connsiteY6-666" fmla="*/ 0 h 7501497"/>
              <a:gd name="connsiteX7-667" fmla="*/ 2333625 w 5766670"/>
              <a:gd name="connsiteY7-668" fmla="*/ 3648 h 7501497"/>
              <a:gd name="connsiteX0-669" fmla="*/ 2333625 w 5901128"/>
              <a:gd name="connsiteY0-670" fmla="*/ 3648 h 7501497"/>
              <a:gd name="connsiteX1-671" fmla="*/ 4344258 w 5901128"/>
              <a:gd name="connsiteY1-672" fmla="*/ 783498 h 7501497"/>
              <a:gd name="connsiteX2-673" fmla="*/ 5736504 w 5901128"/>
              <a:gd name="connsiteY2-674" fmla="*/ 2340782 h 7501497"/>
              <a:gd name="connsiteX3-675" fmla="*/ 5580940 w 5901128"/>
              <a:gd name="connsiteY3-676" fmla="*/ 5218205 h 7501497"/>
              <a:gd name="connsiteX4-677" fmla="*/ 3109586 w 5901128"/>
              <a:gd name="connsiteY4-678" fmla="*/ 7474044 h 7501497"/>
              <a:gd name="connsiteX5-679" fmla="*/ 0 w 5901128"/>
              <a:gd name="connsiteY5-680" fmla="*/ 7501497 h 7501497"/>
              <a:gd name="connsiteX6-681" fmla="*/ 9151 w 5901128"/>
              <a:gd name="connsiteY6-682" fmla="*/ 0 h 7501497"/>
              <a:gd name="connsiteX7-683" fmla="*/ 2333625 w 5901128"/>
              <a:gd name="connsiteY7-684" fmla="*/ 3648 h 7501497"/>
              <a:gd name="connsiteX0-685" fmla="*/ 2333625 w 6168038"/>
              <a:gd name="connsiteY0-686" fmla="*/ 3648 h 7501497"/>
              <a:gd name="connsiteX1-687" fmla="*/ 4344258 w 6168038"/>
              <a:gd name="connsiteY1-688" fmla="*/ 783498 h 7501497"/>
              <a:gd name="connsiteX2-689" fmla="*/ 5736504 w 6168038"/>
              <a:gd name="connsiteY2-690" fmla="*/ 2340782 h 7501497"/>
              <a:gd name="connsiteX3-691" fmla="*/ 5974428 w 6168038"/>
              <a:gd name="connsiteY3-692" fmla="*/ 5767256 h 7501497"/>
              <a:gd name="connsiteX4-693" fmla="*/ 3109586 w 6168038"/>
              <a:gd name="connsiteY4-694" fmla="*/ 7474044 h 7501497"/>
              <a:gd name="connsiteX5-695" fmla="*/ 0 w 6168038"/>
              <a:gd name="connsiteY5-696" fmla="*/ 7501497 h 7501497"/>
              <a:gd name="connsiteX6-697" fmla="*/ 9151 w 6168038"/>
              <a:gd name="connsiteY6-698" fmla="*/ 0 h 7501497"/>
              <a:gd name="connsiteX7-699" fmla="*/ 2333625 w 6168038"/>
              <a:gd name="connsiteY7-700" fmla="*/ 3648 h 7501497"/>
              <a:gd name="connsiteX0-701" fmla="*/ 2333625 w 6090320"/>
              <a:gd name="connsiteY0-702" fmla="*/ 3648 h 7501497"/>
              <a:gd name="connsiteX1-703" fmla="*/ 4344258 w 6090320"/>
              <a:gd name="connsiteY1-704" fmla="*/ 783498 h 7501497"/>
              <a:gd name="connsiteX2-705" fmla="*/ 5736504 w 6090320"/>
              <a:gd name="connsiteY2-706" fmla="*/ 2340782 h 7501497"/>
              <a:gd name="connsiteX3-707" fmla="*/ 5873769 w 6090320"/>
              <a:gd name="connsiteY3-708" fmla="*/ 5547635 h 7501497"/>
              <a:gd name="connsiteX4-709" fmla="*/ 3109586 w 6090320"/>
              <a:gd name="connsiteY4-710" fmla="*/ 7474044 h 7501497"/>
              <a:gd name="connsiteX5-711" fmla="*/ 0 w 6090320"/>
              <a:gd name="connsiteY5-712" fmla="*/ 7501497 h 7501497"/>
              <a:gd name="connsiteX6-713" fmla="*/ 9151 w 6090320"/>
              <a:gd name="connsiteY6-714" fmla="*/ 0 h 7501497"/>
              <a:gd name="connsiteX7-715" fmla="*/ 2333625 w 6090320"/>
              <a:gd name="connsiteY7-716" fmla="*/ 3648 h 7501497"/>
              <a:gd name="connsiteX0-717" fmla="*/ 2333625 w 6090320"/>
              <a:gd name="connsiteY0-718" fmla="*/ 3648 h 7501497"/>
              <a:gd name="connsiteX1-719" fmla="*/ 4344258 w 6090320"/>
              <a:gd name="connsiteY1-720" fmla="*/ 783498 h 7501497"/>
              <a:gd name="connsiteX2-721" fmla="*/ 5736504 w 6090320"/>
              <a:gd name="connsiteY2-722" fmla="*/ 2340782 h 7501497"/>
              <a:gd name="connsiteX3-723" fmla="*/ 5873769 w 6090320"/>
              <a:gd name="connsiteY3-724" fmla="*/ 5547635 h 7501497"/>
              <a:gd name="connsiteX4-725" fmla="*/ 3109586 w 6090320"/>
              <a:gd name="connsiteY4-726" fmla="*/ 7474044 h 7501497"/>
              <a:gd name="connsiteX5-727" fmla="*/ 0 w 6090320"/>
              <a:gd name="connsiteY5-728" fmla="*/ 7501497 h 7501497"/>
              <a:gd name="connsiteX6-729" fmla="*/ 9151 w 6090320"/>
              <a:gd name="connsiteY6-730" fmla="*/ 0 h 7501497"/>
              <a:gd name="connsiteX7-731" fmla="*/ 2333625 w 6090320"/>
              <a:gd name="connsiteY7-732" fmla="*/ 3648 h 7501497"/>
              <a:gd name="connsiteX0-733" fmla="*/ 2333625 w 6086501"/>
              <a:gd name="connsiteY0-734" fmla="*/ 3648 h 7501497"/>
              <a:gd name="connsiteX1-735" fmla="*/ 4344258 w 6086501"/>
              <a:gd name="connsiteY1-736" fmla="*/ 783498 h 7501497"/>
              <a:gd name="connsiteX2-737" fmla="*/ 5736504 w 6086501"/>
              <a:gd name="connsiteY2-738" fmla="*/ 2340782 h 7501497"/>
              <a:gd name="connsiteX3-739" fmla="*/ 5873769 w 6086501"/>
              <a:gd name="connsiteY3-740" fmla="*/ 5547635 h 7501497"/>
              <a:gd name="connsiteX4-741" fmla="*/ 3109586 w 6086501"/>
              <a:gd name="connsiteY4-742" fmla="*/ 7474044 h 7501497"/>
              <a:gd name="connsiteX5-743" fmla="*/ 0 w 6086501"/>
              <a:gd name="connsiteY5-744" fmla="*/ 7501497 h 7501497"/>
              <a:gd name="connsiteX6-745" fmla="*/ 9151 w 6086501"/>
              <a:gd name="connsiteY6-746" fmla="*/ 0 h 7501497"/>
              <a:gd name="connsiteX7-747" fmla="*/ 2333625 w 6086501"/>
              <a:gd name="connsiteY7-748" fmla="*/ 3648 h 7501497"/>
              <a:gd name="connsiteX0-749" fmla="*/ 2333625 w 6191947"/>
              <a:gd name="connsiteY0-750" fmla="*/ 3648 h 7501497"/>
              <a:gd name="connsiteX1-751" fmla="*/ 5736504 w 6191947"/>
              <a:gd name="connsiteY1-752" fmla="*/ 2340782 h 7501497"/>
              <a:gd name="connsiteX2-753" fmla="*/ 5873769 w 6191947"/>
              <a:gd name="connsiteY2-754" fmla="*/ 5547635 h 7501497"/>
              <a:gd name="connsiteX3-755" fmla="*/ 3109586 w 6191947"/>
              <a:gd name="connsiteY3-756" fmla="*/ 7474044 h 7501497"/>
              <a:gd name="connsiteX4-757" fmla="*/ 0 w 6191947"/>
              <a:gd name="connsiteY4-758" fmla="*/ 7501497 h 7501497"/>
              <a:gd name="connsiteX5-759" fmla="*/ 9151 w 6191947"/>
              <a:gd name="connsiteY5-760" fmla="*/ 0 h 7501497"/>
              <a:gd name="connsiteX6-761" fmla="*/ 2333625 w 6191947"/>
              <a:gd name="connsiteY6-762" fmla="*/ 3648 h 7501497"/>
              <a:gd name="connsiteX0-763" fmla="*/ 2333625 w 6158589"/>
              <a:gd name="connsiteY0-764" fmla="*/ 3648 h 7501497"/>
              <a:gd name="connsiteX1-765" fmla="*/ 5736504 w 6158589"/>
              <a:gd name="connsiteY1-766" fmla="*/ 2340782 h 7501497"/>
              <a:gd name="connsiteX2-767" fmla="*/ 5873769 w 6158589"/>
              <a:gd name="connsiteY2-768" fmla="*/ 5547635 h 7501497"/>
              <a:gd name="connsiteX3-769" fmla="*/ 3109586 w 6158589"/>
              <a:gd name="connsiteY3-770" fmla="*/ 7474044 h 7501497"/>
              <a:gd name="connsiteX4-771" fmla="*/ 0 w 6158589"/>
              <a:gd name="connsiteY4-772" fmla="*/ 7501497 h 7501497"/>
              <a:gd name="connsiteX5-773" fmla="*/ 9151 w 6158589"/>
              <a:gd name="connsiteY5-774" fmla="*/ 0 h 7501497"/>
              <a:gd name="connsiteX6-775" fmla="*/ 2333625 w 6158589"/>
              <a:gd name="connsiteY6-776" fmla="*/ 3648 h 7501497"/>
              <a:gd name="connsiteX0-777" fmla="*/ 2333625 w 5879917"/>
              <a:gd name="connsiteY0-778" fmla="*/ 3648 h 7501497"/>
              <a:gd name="connsiteX1-779" fmla="*/ 5873769 w 5879917"/>
              <a:gd name="connsiteY1-780" fmla="*/ 5547635 h 7501497"/>
              <a:gd name="connsiteX2-781" fmla="*/ 3109586 w 5879917"/>
              <a:gd name="connsiteY2-782" fmla="*/ 7474044 h 7501497"/>
              <a:gd name="connsiteX3-783" fmla="*/ 0 w 5879917"/>
              <a:gd name="connsiteY3-784" fmla="*/ 7501497 h 7501497"/>
              <a:gd name="connsiteX4-785" fmla="*/ 9151 w 5879917"/>
              <a:gd name="connsiteY4-786" fmla="*/ 0 h 7501497"/>
              <a:gd name="connsiteX5-787" fmla="*/ 2333625 w 5879917"/>
              <a:gd name="connsiteY5-788" fmla="*/ 3648 h 7501497"/>
              <a:gd name="connsiteX0-789" fmla="*/ 2333625 w 5269422"/>
              <a:gd name="connsiteY0-790" fmla="*/ 3648 h 7501497"/>
              <a:gd name="connsiteX1-791" fmla="*/ 5260662 w 5269422"/>
              <a:gd name="connsiteY1-792" fmla="*/ 3543596 h 7501497"/>
              <a:gd name="connsiteX2-793" fmla="*/ 3109586 w 5269422"/>
              <a:gd name="connsiteY2-794" fmla="*/ 7474044 h 7501497"/>
              <a:gd name="connsiteX3-795" fmla="*/ 0 w 5269422"/>
              <a:gd name="connsiteY3-796" fmla="*/ 7501497 h 7501497"/>
              <a:gd name="connsiteX4-797" fmla="*/ 9151 w 5269422"/>
              <a:gd name="connsiteY4-798" fmla="*/ 0 h 7501497"/>
              <a:gd name="connsiteX5-799" fmla="*/ 2333625 w 5269422"/>
              <a:gd name="connsiteY5-800" fmla="*/ 3648 h 7501497"/>
              <a:gd name="connsiteX0-801" fmla="*/ 2333625 w 5261745"/>
              <a:gd name="connsiteY0-802" fmla="*/ 3648 h 7501497"/>
              <a:gd name="connsiteX1-803" fmla="*/ 5260662 w 5261745"/>
              <a:gd name="connsiteY1-804" fmla="*/ 3543596 h 7501497"/>
              <a:gd name="connsiteX2-805" fmla="*/ 3109586 w 5261745"/>
              <a:gd name="connsiteY2-806" fmla="*/ 7474044 h 7501497"/>
              <a:gd name="connsiteX3-807" fmla="*/ 0 w 5261745"/>
              <a:gd name="connsiteY3-808" fmla="*/ 7501497 h 7501497"/>
              <a:gd name="connsiteX4-809" fmla="*/ 9151 w 5261745"/>
              <a:gd name="connsiteY4-810" fmla="*/ 0 h 7501497"/>
              <a:gd name="connsiteX5-811" fmla="*/ 2333625 w 5261745"/>
              <a:gd name="connsiteY5-812" fmla="*/ 3648 h 7501497"/>
              <a:gd name="connsiteX0-813" fmla="*/ 2333625 w 6185528"/>
              <a:gd name="connsiteY0-814" fmla="*/ 3648 h 7501497"/>
              <a:gd name="connsiteX1-815" fmla="*/ 6184899 w 6185528"/>
              <a:gd name="connsiteY1-816" fmla="*/ 3571049 h 7501497"/>
              <a:gd name="connsiteX2-817" fmla="*/ 3109586 w 6185528"/>
              <a:gd name="connsiteY2-818" fmla="*/ 7474044 h 7501497"/>
              <a:gd name="connsiteX3-819" fmla="*/ 0 w 6185528"/>
              <a:gd name="connsiteY3-820" fmla="*/ 7501497 h 7501497"/>
              <a:gd name="connsiteX4-821" fmla="*/ 9151 w 6185528"/>
              <a:gd name="connsiteY4-822" fmla="*/ 0 h 7501497"/>
              <a:gd name="connsiteX5-823" fmla="*/ 2333625 w 6185528"/>
              <a:gd name="connsiteY5-824" fmla="*/ 3648 h 7501497"/>
              <a:gd name="connsiteX0-825" fmla="*/ 2333625 w 6192261"/>
              <a:gd name="connsiteY0-826" fmla="*/ 3648 h 7501497"/>
              <a:gd name="connsiteX1-827" fmla="*/ 6184899 w 6192261"/>
              <a:gd name="connsiteY1-828" fmla="*/ 3571049 h 7501497"/>
              <a:gd name="connsiteX2-829" fmla="*/ 3109586 w 6192261"/>
              <a:gd name="connsiteY2-830" fmla="*/ 7474044 h 7501497"/>
              <a:gd name="connsiteX3-831" fmla="*/ 0 w 6192261"/>
              <a:gd name="connsiteY3-832" fmla="*/ 7501497 h 7501497"/>
              <a:gd name="connsiteX4-833" fmla="*/ 9151 w 6192261"/>
              <a:gd name="connsiteY4-834" fmla="*/ 0 h 7501497"/>
              <a:gd name="connsiteX5-835" fmla="*/ 2333625 w 6192261"/>
              <a:gd name="connsiteY5-836" fmla="*/ 3648 h 7501497"/>
              <a:gd name="connsiteX0-837" fmla="*/ 2333625 w 6195496"/>
              <a:gd name="connsiteY0-838" fmla="*/ 3648 h 7501497"/>
              <a:gd name="connsiteX1-839" fmla="*/ 6184899 w 6195496"/>
              <a:gd name="connsiteY1-840" fmla="*/ 3571049 h 7501497"/>
              <a:gd name="connsiteX2-841" fmla="*/ 3109586 w 6195496"/>
              <a:gd name="connsiteY2-842" fmla="*/ 7474044 h 7501497"/>
              <a:gd name="connsiteX3-843" fmla="*/ 0 w 6195496"/>
              <a:gd name="connsiteY3-844" fmla="*/ 7501497 h 7501497"/>
              <a:gd name="connsiteX4-845" fmla="*/ 9151 w 6195496"/>
              <a:gd name="connsiteY4-846" fmla="*/ 0 h 7501497"/>
              <a:gd name="connsiteX5-847" fmla="*/ 2333625 w 6195496"/>
              <a:gd name="connsiteY5-848" fmla="*/ 3648 h 7501497"/>
              <a:gd name="connsiteX0-849" fmla="*/ 2333625 w 6195496"/>
              <a:gd name="connsiteY0-850" fmla="*/ 3648 h 7501497"/>
              <a:gd name="connsiteX1-851" fmla="*/ 6184899 w 6195496"/>
              <a:gd name="connsiteY1-852" fmla="*/ 3571049 h 7501497"/>
              <a:gd name="connsiteX2-853" fmla="*/ 3109586 w 6195496"/>
              <a:gd name="connsiteY2-854" fmla="*/ 7474044 h 7501497"/>
              <a:gd name="connsiteX3-855" fmla="*/ 0 w 6195496"/>
              <a:gd name="connsiteY3-856" fmla="*/ 7501497 h 7501497"/>
              <a:gd name="connsiteX4-857" fmla="*/ 9151 w 6195496"/>
              <a:gd name="connsiteY4-858" fmla="*/ 0 h 7501497"/>
              <a:gd name="connsiteX5-859" fmla="*/ 2333625 w 6195496"/>
              <a:gd name="connsiteY5-860" fmla="*/ 3648 h 7501497"/>
              <a:gd name="connsiteX0-861" fmla="*/ 2333625 w 6195496"/>
              <a:gd name="connsiteY0-862" fmla="*/ 3648 h 7501497"/>
              <a:gd name="connsiteX1-863" fmla="*/ 6184899 w 6195496"/>
              <a:gd name="connsiteY1-864" fmla="*/ 3571049 h 7501497"/>
              <a:gd name="connsiteX2-865" fmla="*/ 3109586 w 6195496"/>
              <a:gd name="connsiteY2-866" fmla="*/ 7474044 h 7501497"/>
              <a:gd name="connsiteX3-867" fmla="*/ 0 w 6195496"/>
              <a:gd name="connsiteY3-868" fmla="*/ 7501497 h 7501497"/>
              <a:gd name="connsiteX4-869" fmla="*/ 9151 w 6195496"/>
              <a:gd name="connsiteY4-870" fmla="*/ 0 h 7501497"/>
              <a:gd name="connsiteX5-871" fmla="*/ 2333625 w 6195496"/>
              <a:gd name="connsiteY5-872" fmla="*/ 3648 h 7501497"/>
              <a:gd name="connsiteX0-873" fmla="*/ 2333625 w 5767646"/>
              <a:gd name="connsiteY0-874" fmla="*/ 3648 h 7501497"/>
              <a:gd name="connsiteX1-875" fmla="*/ 5754809 w 5767646"/>
              <a:gd name="connsiteY1-876" fmla="*/ 3561898 h 7501497"/>
              <a:gd name="connsiteX2-877" fmla="*/ 3109586 w 5767646"/>
              <a:gd name="connsiteY2-878" fmla="*/ 7474044 h 7501497"/>
              <a:gd name="connsiteX3-879" fmla="*/ 0 w 5767646"/>
              <a:gd name="connsiteY3-880" fmla="*/ 7501497 h 7501497"/>
              <a:gd name="connsiteX4-881" fmla="*/ 9151 w 5767646"/>
              <a:gd name="connsiteY4-882" fmla="*/ 0 h 7501497"/>
              <a:gd name="connsiteX5-883" fmla="*/ 2333625 w 5767646"/>
              <a:gd name="connsiteY5-884" fmla="*/ 3648 h 7501497"/>
              <a:gd name="connsiteX0-885" fmla="*/ 2333625 w 5770296"/>
              <a:gd name="connsiteY0-886" fmla="*/ 3648 h 7501497"/>
              <a:gd name="connsiteX1-887" fmla="*/ 5754809 w 5770296"/>
              <a:gd name="connsiteY1-888" fmla="*/ 3561898 h 7501497"/>
              <a:gd name="connsiteX2-889" fmla="*/ 3109586 w 5770296"/>
              <a:gd name="connsiteY2-890" fmla="*/ 7474044 h 7501497"/>
              <a:gd name="connsiteX3-891" fmla="*/ 0 w 5770296"/>
              <a:gd name="connsiteY3-892" fmla="*/ 7501497 h 7501497"/>
              <a:gd name="connsiteX4-893" fmla="*/ 9151 w 5770296"/>
              <a:gd name="connsiteY4-894" fmla="*/ 0 h 7501497"/>
              <a:gd name="connsiteX5-895" fmla="*/ 2333625 w 5770296"/>
              <a:gd name="connsiteY5-896" fmla="*/ 3648 h 7501497"/>
              <a:gd name="connsiteX0-897" fmla="*/ 2333625 w 5904769"/>
              <a:gd name="connsiteY0-898" fmla="*/ 3648 h 7501497"/>
              <a:gd name="connsiteX1-899" fmla="*/ 5754809 w 5904769"/>
              <a:gd name="connsiteY1-900" fmla="*/ 3561898 h 7501497"/>
              <a:gd name="connsiteX2-901" fmla="*/ 3109586 w 5904769"/>
              <a:gd name="connsiteY2-902" fmla="*/ 7474044 h 7501497"/>
              <a:gd name="connsiteX3-903" fmla="*/ 0 w 5904769"/>
              <a:gd name="connsiteY3-904" fmla="*/ 7501497 h 7501497"/>
              <a:gd name="connsiteX4-905" fmla="*/ 9151 w 5904769"/>
              <a:gd name="connsiteY4-906" fmla="*/ 0 h 7501497"/>
              <a:gd name="connsiteX5-907" fmla="*/ 2333625 w 5904769"/>
              <a:gd name="connsiteY5-908" fmla="*/ 3648 h 75014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904769" h="7501497">
                <a:moveTo>
                  <a:pt x="2333625" y="3648"/>
                </a:moveTo>
                <a:cubicBezTo>
                  <a:pt x="3384268" y="232788"/>
                  <a:pt x="4847467" y="832709"/>
                  <a:pt x="5754809" y="3561898"/>
                </a:cubicBezTo>
                <a:cubicBezTo>
                  <a:pt x="6535608" y="5910458"/>
                  <a:pt x="4059569" y="7171277"/>
                  <a:pt x="3109586" y="7474044"/>
                </a:cubicBezTo>
                <a:lnTo>
                  <a:pt x="0" y="7501497"/>
                </a:lnTo>
                <a:cubicBezTo>
                  <a:pt x="3050" y="4988797"/>
                  <a:pt x="6101" y="2512700"/>
                  <a:pt x="9151" y="0"/>
                </a:cubicBezTo>
                <a:lnTo>
                  <a:pt x="2333625" y="3648"/>
                </a:lnTo>
                <a:close/>
              </a:path>
            </a:pathLst>
          </a:custGeom>
          <a:solidFill>
            <a:schemeClr val="accent1"/>
          </a:solidFill>
          <a:effectLst>
            <a:outerShdw blurRad="50800" dist="38100" algn="l" rotWithShape="0">
              <a:prstClr val="black">
                <a:alpha val="20000"/>
              </a:prstClr>
            </a:outerShdw>
          </a:effectLst>
        </p:spPr>
      </p:pic>
      <p:sp>
        <p:nvSpPr>
          <p:cNvPr id="81" name="CuadroTexto 80"/>
          <p:cNvSpPr txBox="1"/>
          <p:nvPr/>
        </p:nvSpPr>
        <p:spPr>
          <a:xfrm>
            <a:off x="1089025" y="2526030"/>
            <a:ext cx="4426585" cy="829945"/>
          </a:xfrm>
          <a:prstGeom prst="rect">
            <a:avLst/>
          </a:prstGeom>
          <a:noFill/>
        </p:spPr>
        <p:txBody>
          <a:bodyPr wrap="square" rtlCol="0">
            <a:spAutoFit/>
          </a:bodyPr>
          <a:lstStyle/>
          <a:p>
            <a:pPr algn="just"/>
            <a:r>
              <a:rPr lang="es-AR" sz="4800" b="1" dirty="0">
                <a:latin typeface="+mj-lt"/>
                <a:ea typeface="Open Sans" panose="020B0606030504020204" pitchFamily="34" charset="0"/>
                <a:cs typeface="Open Sans" panose="020B0606030504020204" pitchFamily="34" charset="0"/>
              </a:rPr>
              <a:t>THANK </a:t>
            </a:r>
            <a:r>
              <a:rPr lang="es-AR" sz="4800" b="1" dirty="0">
                <a:solidFill>
                  <a:schemeClr val="accent2"/>
                </a:solidFill>
                <a:latin typeface="+mj-lt"/>
                <a:ea typeface="Open Sans" panose="020B0606030504020204" pitchFamily="34" charset="0"/>
                <a:cs typeface="Open Sans" panose="020B0606030504020204" pitchFamily="34" charset="0"/>
              </a:rPr>
              <a:t>YOU!</a:t>
            </a:r>
          </a:p>
        </p:txBody>
      </p:sp>
      <p:sp>
        <p:nvSpPr>
          <p:cNvPr id="67" name="CuadroTexto 66"/>
          <p:cNvSpPr txBox="1"/>
          <p:nvPr/>
        </p:nvSpPr>
        <p:spPr>
          <a:xfrm>
            <a:off x="1442404" y="4390589"/>
            <a:ext cx="2624101" cy="306705"/>
          </a:xfrm>
          <a:prstGeom prst="rect">
            <a:avLst/>
          </a:prstGeom>
          <a:noFill/>
        </p:spPr>
        <p:txBody>
          <a:bodyPr wrap="square" rtlCol="0">
            <a:spAutoFit/>
          </a:bodyPr>
          <a:lstStyle/>
          <a:p>
            <a:pPr algn="just"/>
            <a:r>
              <a:rPr lang="en-US" sz="1400" b="1" dirty="0">
                <a:latin typeface="+mj-lt"/>
                <a:ea typeface="Open Sans" panose="020B0606030504020204" pitchFamily="34" charset="0"/>
                <a:cs typeface="Open Sans" panose="020B0606030504020204" pitchFamily="34" charset="0"/>
              </a:rPr>
              <a:t>info@gloaims.com</a:t>
            </a:r>
          </a:p>
        </p:txBody>
      </p:sp>
      <p:pic>
        <p:nvPicPr>
          <p:cNvPr id="68" name="Gráfico 67" descr="Marcador"/>
          <p:cNvPicPr>
            <a:picLocks noChangeAspect="1"/>
          </p:cNvPicPr>
          <p:nvPr/>
        </p:nvPicPr>
        <p:blipFill>
          <a:blip r:embed="rId6" cstate="email">
            <a:extLst>
              <a:ext uri="{96DAC541-7B7A-43D3-8B79-37D633B846F1}">
                <asvg:svgBlip xmlns:asvg="http://schemas.microsoft.com/office/drawing/2016/SVG/main" r:embed="rId7"/>
              </a:ext>
            </a:extLst>
          </a:blip>
          <a:srcRect/>
          <a:stretch>
            <a:fillRect/>
          </a:stretch>
        </p:blipFill>
        <p:spPr>
          <a:xfrm>
            <a:off x="1088824" y="5053362"/>
            <a:ext cx="292388" cy="292388"/>
          </a:xfrm>
          <a:prstGeom prst="rect">
            <a:avLst/>
          </a:prstGeom>
        </p:spPr>
      </p:pic>
      <p:sp>
        <p:nvSpPr>
          <p:cNvPr id="69" name="CuadroTexto 68"/>
          <p:cNvSpPr txBox="1"/>
          <p:nvPr/>
        </p:nvSpPr>
        <p:spPr>
          <a:xfrm>
            <a:off x="1450024" y="4505281"/>
            <a:ext cx="2624101" cy="521970"/>
          </a:xfrm>
          <a:prstGeom prst="rect">
            <a:avLst/>
          </a:prstGeom>
          <a:noFill/>
        </p:spPr>
        <p:txBody>
          <a:bodyPr wrap="square" rtlCol="0">
            <a:spAutoFit/>
          </a:bodyPr>
          <a:lstStyle/>
          <a:p>
            <a:pPr algn="just"/>
            <a:endParaRPr lang="en-US" sz="1400" b="1" dirty="0">
              <a:latin typeface="+mj-lt"/>
              <a:ea typeface="Open Sans" panose="020B0606030504020204" pitchFamily="34" charset="0"/>
              <a:cs typeface="Open Sans" panose="020B0606030504020204" pitchFamily="34" charset="0"/>
            </a:endParaRPr>
          </a:p>
          <a:p>
            <a:pPr algn="just"/>
            <a:r>
              <a:rPr lang="en-US" sz="1400" b="1" dirty="0">
                <a:latin typeface="+mj-lt"/>
                <a:ea typeface="Open Sans" panose="020B0606030504020204" pitchFamily="34" charset="0"/>
                <a:cs typeface="Open Sans" panose="020B0606030504020204" pitchFamily="34" charset="0"/>
              </a:rPr>
              <a:t>www.gloaims.com</a:t>
            </a:r>
          </a:p>
        </p:txBody>
      </p:sp>
      <p:pic>
        <p:nvPicPr>
          <p:cNvPr id="70" name="Gráfico 69" descr="Internet"/>
          <p:cNvPicPr>
            <a:picLocks noChangeAspect="1"/>
          </p:cNvPicPr>
          <p:nvPr/>
        </p:nvPicPr>
        <p:blipFill>
          <a:blip r:embed="rId8" cstate="email">
            <a:extLst>
              <a:ext uri="{96DAC541-7B7A-43D3-8B79-37D633B846F1}">
                <asvg:svgBlip xmlns:asvg="http://schemas.microsoft.com/office/drawing/2016/SVG/main" r:embed="rId9"/>
              </a:ext>
            </a:extLst>
          </a:blip>
          <a:srcRect/>
          <a:stretch>
            <a:fillRect/>
          </a:stretch>
        </p:blipFill>
        <p:spPr>
          <a:xfrm>
            <a:off x="1081839" y="4397799"/>
            <a:ext cx="292388" cy="292388"/>
          </a:xfrm>
          <a:prstGeom prst="rect">
            <a:avLst/>
          </a:prstGeom>
        </p:spPr>
      </p:pic>
      <p:sp>
        <p:nvSpPr>
          <p:cNvPr id="71" name="Forma libre: forma 70"/>
          <p:cNvSpPr/>
          <p:nvPr/>
        </p:nvSpPr>
        <p:spPr>
          <a:xfrm>
            <a:off x="0" y="6532762"/>
            <a:ext cx="1245236" cy="11929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pPr algn="just"/>
            <a:endParaRPr lang="es-AR" dirty="0"/>
          </a:p>
        </p:txBody>
      </p:sp>
      <p:sp>
        <p:nvSpPr>
          <p:cNvPr id="72" name="CuadroTexto 71"/>
          <p:cNvSpPr txBox="1"/>
          <p:nvPr/>
        </p:nvSpPr>
        <p:spPr>
          <a:xfrm>
            <a:off x="1300292" y="6390448"/>
            <a:ext cx="1507563" cy="260350"/>
          </a:xfrm>
          <a:prstGeom prst="rect">
            <a:avLst/>
          </a:prstGeom>
          <a:noFill/>
        </p:spPr>
        <p:txBody>
          <a:bodyPr wrap="square" rtlCol="0">
            <a:spAutoFit/>
          </a:bodyPr>
          <a:lstStyle/>
          <a:p>
            <a:pPr algn="just"/>
            <a:r>
              <a:rPr lang="en-US" sz="1100" dirty="0">
                <a:ea typeface="Open Sans" panose="020B0606030504020204" pitchFamily="34" charset="0"/>
                <a:cs typeface="Open Sans" panose="020B0606030504020204" pitchFamily="34" charset="0"/>
              </a:rPr>
              <a:t>www.gloaims.com</a:t>
            </a:r>
          </a:p>
        </p:txBody>
      </p:sp>
      <p:grpSp>
        <p:nvGrpSpPr>
          <p:cNvPr id="73" name="Gráfico 7"/>
          <p:cNvGrpSpPr/>
          <p:nvPr/>
        </p:nvGrpSpPr>
        <p:grpSpPr>
          <a:xfrm>
            <a:off x="11336802" y="4470282"/>
            <a:ext cx="504190" cy="2062480"/>
            <a:chOff x="327660" y="285750"/>
            <a:chExt cx="504190" cy="2062480"/>
          </a:xfrm>
          <a:solidFill>
            <a:schemeClr val="bg1"/>
          </a:solidFill>
        </p:grpSpPr>
        <p:sp>
          <p:nvSpPr>
            <p:cNvPr id="74" name="Forma libre: forma 73"/>
            <p:cNvSpPr/>
            <p:nvPr/>
          </p:nvSpPr>
          <p:spPr>
            <a:xfrm>
              <a:off x="327660" y="28575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75" name="Forma libre: forma 74"/>
            <p:cNvSpPr/>
            <p:nvPr/>
          </p:nvSpPr>
          <p:spPr>
            <a:xfrm>
              <a:off x="506095" y="47180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76" name="Forma libre: forma 75"/>
            <p:cNvSpPr/>
            <p:nvPr/>
          </p:nvSpPr>
          <p:spPr>
            <a:xfrm>
              <a:off x="684530" y="65849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77" name="Forma libre: forma 76"/>
            <p:cNvSpPr/>
            <p:nvPr/>
          </p:nvSpPr>
          <p:spPr>
            <a:xfrm>
              <a:off x="327660" y="67119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79" name="Forma libre: forma 78"/>
            <p:cNvSpPr/>
            <p:nvPr/>
          </p:nvSpPr>
          <p:spPr>
            <a:xfrm>
              <a:off x="506095" y="8578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84" name="Forma libre: forma 83"/>
            <p:cNvSpPr/>
            <p:nvPr/>
          </p:nvSpPr>
          <p:spPr>
            <a:xfrm>
              <a:off x="684530" y="104394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85" name="Forma libre: forma 84"/>
            <p:cNvSpPr/>
            <p:nvPr/>
          </p:nvSpPr>
          <p:spPr>
            <a:xfrm>
              <a:off x="327660" y="105664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86" name="Forma libre: forma 85"/>
            <p:cNvSpPr/>
            <p:nvPr/>
          </p:nvSpPr>
          <p:spPr>
            <a:xfrm>
              <a:off x="506095" y="124333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87" name="Forma libre: forma 86"/>
            <p:cNvSpPr/>
            <p:nvPr/>
          </p:nvSpPr>
          <p:spPr>
            <a:xfrm>
              <a:off x="684530" y="14293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88" name="Forma libre: forma 87"/>
            <p:cNvSpPr/>
            <p:nvPr/>
          </p:nvSpPr>
          <p:spPr>
            <a:xfrm>
              <a:off x="327660" y="144208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89" name="Forma libre: forma 88"/>
            <p:cNvSpPr/>
            <p:nvPr/>
          </p:nvSpPr>
          <p:spPr>
            <a:xfrm>
              <a:off x="506095" y="162877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90" name="Forma libre: forma 89"/>
            <p:cNvSpPr/>
            <p:nvPr/>
          </p:nvSpPr>
          <p:spPr>
            <a:xfrm>
              <a:off x="684530" y="181546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91" name="Forma libre: forma 90"/>
            <p:cNvSpPr/>
            <p:nvPr/>
          </p:nvSpPr>
          <p:spPr>
            <a:xfrm>
              <a:off x="327660" y="182753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92" name="Forma libre: forma 91"/>
            <p:cNvSpPr/>
            <p:nvPr/>
          </p:nvSpPr>
          <p:spPr>
            <a:xfrm>
              <a:off x="506095" y="201422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93" name="Forma libre: forma 92"/>
            <p:cNvSpPr/>
            <p:nvPr/>
          </p:nvSpPr>
          <p:spPr>
            <a:xfrm>
              <a:off x="684530" y="220091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grpSp>
      <p:sp>
        <p:nvSpPr>
          <p:cNvPr id="3" name="CuadroTexto 68"/>
          <p:cNvSpPr txBox="1"/>
          <p:nvPr/>
        </p:nvSpPr>
        <p:spPr>
          <a:xfrm>
            <a:off x="1460819" y="5069161"/>
            <a:ext cx="3452017" cy="523220"/>
          </a:xfrm>
          <a:prstGeom prst="rect">
            <a:avLst/>
          </a:prstGeom>
          <a:noFill/>
        </p:spPr>
        <p:txBody>
          <a:bodyPr wrap="square" rtlCol="0">
            <a:spAutoFit/>
          </a:bodyPr>
          <a:lstStyle/>
          <a:p>
            <a:pPr algn="just"/>
            <a:r>
              <a:rPr lang="en-US" sz="1400" b="1" dirty="0" err="1">
                <a:latin typeface="+mj-lt"/>
                <a:ea typeface="Open Sans" panose="020B0606030504020204" pitchFamily="34" charset="0"/>
                <a:cs typeface="Open Sans" panose="020B0606030504020204" pitchFamily="34" charset="0"/>
              </a:rPr>
              <a:t>Çalişlar</a:t>
            </a:r>
            <a:r>
              <a:rPr lang="en-US" sz="1400" b="1" dirty="0">
                <a:latin typeface="+mj-lt"/>
                <a:ea typeface="Open Sans" panose="020B0606030504020204" pitchFamily="34" charset="0"/>
                <a:cs typeface="Open Sans" panose="020B0606030504020204" pitchFamily="34" charset="0"/>
              </a:rPr>
              <a:t> Sk. No:17, </a:t>
            </a:r>
            <a:r>
              <a:rPr lang="en-US" sz="1400" b="1" dirty="0" err="1">
                <a:latin typeface="+mj-lt"/>
                <a:ea typeface="Open Sans" panose="020B0606030504020204" pitchFamily="34" charset="0"/>
                <a:cs typeface="Open Sans" panose="020B0606030504020204" pitchFamily="34" charset="0"/>
              </a:rPr>
              <a:t>Çobançeṣme</a:t>
            </a:r>
            <a:r>
              <a:rPr lang="en-US" sz="1400" b="1" dirty="0">
                <a:latin typeface="+mj-lt"/>
                <a:ea typeface="Open Sans" panose="020B0606030504020204" pitchFamily="34" charset="0"/>
                <a:cs typeface="Open Sans" panose="020B0606030504020204" pitchFamily="34" charset="0"/>
              </a:rPr>
              <a:t>, 34196 </a:t>
            </a:r>
            <a:r>
              <a:rPr lang="en-US" sz="1400" b="1" dirty="0" err="1">
                <a:latin typeface="+mj-lt"/>
                <a:ea typeface="Open Sans" panose="020B0606030504020204" pitchFamily="34" charset="0"/>
                <a:cs typeface="Open Sans" panose="020B0606030504020204" pitchFamily="34" charset="0"/>
              </a:rPr>
              <a:t>Bahçelievler</a:t>
            </a:r>
            <a:r>
              <a:rPr lang="en-US" sz="1400" b="1" dirty="0">
                <a:latin typeface="+mj-lt"/>
                <a:ea typeface="Open Sans" panose="020B0606030504020204" pitchFamily="34" charset="0"/>
                <a:cs typeface="Open Sans" panose="020B0606030504020204" pitchFamily="34" charset="0"/>
              </a:rPr>
              <a:t>, Istanbul, Turkey</a:t>
            </a:r>
          </a:p>
        </p:txBody>
      </p:sp>
      <p:pic>
        <p:nvPicPr>
          <p:cNvPr id="5" name="Gráfico 69" descr="Internet"/>
          <p:cNvPicPr>
            <a:picLocks noChangeAspect="1"/>
          </p:cNvPicPr>
          <p:nvPr/>
        </p:nvPicPr>
        <p:blipFill>
          <a:blip r:embed="rId8" cstate="email">
            <a:extLst>
              <a:ext uri="{96DAC541-7B7A-43D3-8B79-37D633B846F1}">
                <asvg:svgBlip xmlns:asvg="http://schemas.microsoft.com/office/drawing/2016/SVG/main" r:embed="rId9"/>
              </a:ext>
            </a:extLst>
          </a:blip>
          <a:srcRect/>
          <a:stretch>
            <a:fillRect/>
          </a:stretch>
        </p:blipFill>
        <p:spPr>
          <a:xfrm>
            <a:off x="1081839" y="4710854"/>
            <a:ext cx="292388" cy="2923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CuadroTexto 28"/>
          <p:cNvSpPr txBox="1"/>
          <p:nvPr/>
        </p:nvSpPr>
        <p:spPr>
          <a:xfrm>
            <a:off x="1300293" y="540084"/>
            <a:ext cx="2861681" cy="707886"/>
          </a:xfrm>
          <a:prstGeom prst="rect">
            <a:avLst/>
          </a:prstGeom>
          <a:noFill/>
        </p:spPr>
        <p:txBody>
          <a:bodyPr wrap="none" rtlCol="0">
            <a:spAutoFit/>
          </a:bodyPr>
          <a:lstStyle/>
          <a:p>
            <a:pPr algn="just"/>
            <a:r>
              <a:rPr lang="es-AR" sz="4000" b="1" dirty="0">
                <a:latin typeface="+mj-lt"/>
                <a:ea typeface="Open Sans" panose="020B0606030504020204" pitchFamily="34" charset="0"/>
                <a:cs typeface="Open Sans" panose="020B0606030504020204" pitchFamily="34" charset="0"/>
              </a:rPr>
              <a:t>ABOUT </a:t>
            </a:r>
            <a:r>
              <a:rPr lang="es-AR" sz="4000" b="1" dirty="0">
                <a:solidFill>
                  <a:schemeClr val="accent2"/>
                </a:solidFill>
                <a:latin typeface="+mj-lt"/>
                <a:ea typeface="Open Sans" panose="020B0606030504020204" pitchFamily="34" charset="0"/>
                <a:cs typeface="Open Sans" panose="020B0606030504020204" pitchFamily="34" charset="0"/>
              </a:rPr>
              <a:t>US</a:t>
            </a:r>
          </a:p>
        </p:txBody>
      </p:sp>
      <p:sp>
        <p:nvSpPr>
          <p:cNvPr id="30" name="CuadroTexto 29"/>
          <p:cNvSpPr txBox="1"/>
          <p:nvPr/>
        </p:nvSpPr>
        <p:spPr>
          <a:xfrm>
            <a:off x="1267460" y="1270635"/>
            <a:ext cx="7259320" cy="1814830"/>
          </a:xfrm>
          <a:prstGeom prst="rect">
            <a:avLst/>
          </a:prstGeom>
          <a:noFill/>
        </p:spPr>
        <p:txBody>
          <a:bodyPr wrap="square" rtlCol="0">
            <a:spAutoFit/>
          </a:bodyPr>
          <a:lstStyle/>
          <a:p>
            <a:pPr algn="dist"/>
            <a:r>
              <a:rPr lang="en-US" sz="1600" dirty="0">
                <a:solidFill>
                  <a:schemeClr val="accent1"/>
                </a:solidFill>
                <a:effectLst>
                  <a:outerShdw blurRad="38100" dist="25400" dir="5400000" algn="ctr" rotWithShape="0">
                    <a:srgbClr val="6E747A">
                      <a:alpha val="43000"/>
                    </a:srgbClr>
                  </a:outerShdw>
                </a:effectLst>
                <a:ea typeface="Open Sans" panose="020B0606030504020204" pitchFamily="34" charset="0"/>
                <a:cs typeface="+mn-lt"/>
              </a:rPr>
              <a:t>GloAims Consultancy and Training</a:t>
            </a:r>
            <a:r>
              <a:rPr lang="en-US" sz="1600" dirty="0">
                <a:ea typeface="Open Sans" panose="020B0606030504020204" pitchFamily="34" charset="0"/>
                <a:cs typeface="+mn-lt"/>
              </a:rPr>
              <a:t> offer engaging on-demand, simulation, and cohort-based learning that helps companies achieve critical business objectives, growth, and competitiveness. We equip companies with the tools to build an innovative and future-ready workforce, engaged employees, and favourable business outcomes. Our integrated learning and strategic partnership allow tailor-made training to customers’ needs; it will deliver the right learning experience to the right people in a suitable format.</a:t>
            </a:r>
          </a:p>
        </p:txBody>
      </p:sp>
      <p:sp>
        <p:nvSpPr>
          <p:cNvPr id="40" name="CuadroTexto 39"/>
          <p:cNvSpPr txBox="1"/>
          <p:nvPr/>
        </p:nvSpPr>
        <p:spPr>
          <a:xfrm>
            <a:off x="4812665" y="4611370"/>
            <a:ext cx="4444365" cy="1814830"/>
          </a:xfrm>
          <a:prstGeom prst="rect">
            <a:avLst/>
          </a:prstGeom>
          <a:noFill/>
        </p:spPr>
        <p:txBody>
          <a:bodyPr wrap="square" rtlCol="0">
            <a:spAutoFit/>
          </a:bodyPr>
          <a:lstStyle/>
          <a:p>
            <a:pPr algn="dist"/>
            <a:r>
              <a:rPr lang="en-US" sz="1600" dirty="0">
                <a:solidFill>
                  <a:schemeClr val="accent1"/>
                </a:solidFill>
                <a:effectLst>
                  <a:outerShdw blurRad="38100" dist="25400" dir="5400000" algn="ctr" rotWithShape="0">
                    <a:srgbClr val="6E747A">
                      <a:alpha val="43000"/>
                    </a:srgbClr>
                  </a:outerShdw>
                </a:effectLst>
                <a:ea typeface="Open Sans" panose="020B0606030504020204" pitchFamily="34" charset="0"/>
                <a:cs typeface="Open Sans" panose="020B0606030504020204" pitchFamily="34" charset="0"/>
              </a:rPr>
              <a:t>Training and development</a:t>
            </a:r>
            <a:r>
              <a:rPr lang="en-US" sz="1600" dirty="0">
                <a:ea typeface="Open Sans" panose="020B0606030504020204" pitchFamily="34" charset="0"/>
                <a:cs typeface="Open Sans" panose="020B0606030504020204" pitchFamily="34" charset="0"/>
              </a:rPr>
              <a:t> to overcome performance gaps and boost the productivity of your employees. On-demand, immersive, and cohort-based learning for your employees</a:t>
            </a:r>
          </a:p>
          <a:p>
            <a:pPr algn="just"/>
            <a:r>
              <a:rPr lang="en-US" sz="1600" dirty="0">
                <a:ea typeface="Open Sans" panose="020B0606030504020204" pitchFamily="34" charset="0"/>
                <a:cs typeface="Open Sans" panose="020B0606030504020204" pitchFamily="34" charset="0"/>
              </a:rPr>
              <a:t>Personalised training and actionable learner insights to drive high usage and measurable impact.</a:t>
            </a:r>
          </a:p>
        </p:txBody>
      </p:sp>
      <p:sp>
        <p:nvSpPr>
          <p:cNvPr id="75" name="Forma libre: forma 74"/>
          <p:cNvSpPr/>
          <p:nvPr/>
        </p:nvSpPr>
        <p:spPr>
          <a:xfrm>
            <a:off x="0" y="245378"/>
            <a:ext cx="1245236" cy="11929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pPr algn="just"/>
            <a:endParaRPr lang="es-AR" dirty="0"/>
          </a:p>
        </p:txBody>
      </p:sp>
      <p:pic>
        <p:nvPicPr>
          <p:cNvPr id="13" name="Marcador de posición de imagen 12" descr="C:\Users\92342\Downloads\Untitled design (2).pngUntitled design (2)"/>
          <p:cNvPicPr>
            <a:picLocks noGrp="1" noChangeAspect="1"/>
          </p:cNvPicPr>
          <p:nvPr>
            <p:ph type="pic" sz="quarter" idx="15"/>
          </p:nvPr>
        </p:nvPicPr>
        <p:blipFill>
          <a:blip r:embed="rId3"/>
          <a:srcRect/>
          <a:stretch>
            <a:fillRect/>
          </a:stretch>
        </p:blipFill>
        <p:spPr>
          <a:xfrm>
            <a:off x="1300480" y="3788410"/>
            <a:ext cx="3216275" cy="2884170"/>
          </a:xfrm>
        </p:spPr>
      </p:pic>
      <p:sp>
        <p:nvSpPr>
          <p:cNvPr id="14" name="CuadroTexto 13"/>
          <p:cNvSpPr txBox="1"/>
          <p:nvPr/>
        </p:nvSpPr>
        <p:spPr>
          <a:xfrm>
            <a:off x="1300292" y="103064"/>
            <a:ext cx="1507563" cy="260350"/>
          </a:xfrm>
          <a:prstGeom prst="rect">
            <a:avLst/>
          </a:prstGeom>
          <a:noFill/>
        </p:spPr>
        <p:txBody>
          <a:bodyPr wrap="square" rtlCol="0">
            <a:spAutoFit/>
          </a:bodyPr>
          <a:lstStyle/>
          <a:p>
            <a:pPr algn="just"/>
            <a:r>
              <a:rPr lang="en-US" sz="1100" dirty="0">
                <a:ea typeface="Open Sans" panose="020B0606030504020204" pitchFamily="34" charset="0"/>
                <a:cs typeface="Open Sans" panose="020B0606030504020204" pitchFamily="34" charset="0"/>
              </a:rPr>
              <a:t>www.gloaims.com</a:t>
            </a:r>
          </a:p>
        </p:txBody>
      </p:sp>
      <p:sp>
        <p:nvSpPr>
          <p:cNvPr id="2" name="Text Box 1"/>
          <p:cNvSpPr txBox="1"/>
          <p:nvPr/>
        </p:nvSpPr>
        <p:spPr>
          <a:xfrm>
            <a:off x="9830435" y="5983605"/>
            <a:ext cx="309880" cy="368300"/>
          </a:xfrm>
          <a:prstGeom prst="rect">
            <a:avLst/>
          </a:prstGeom>
          <a:noFill/>
        </p:spPr>
        <p:txBody>
          <a:bodyPr wrap="none" rtlCol="0">
            <a:spAutoFit/>
          </a:bodyPr>
          <a:lstStyle/>
          <a:p>
            <a:pPr algn="just"/>
            <a:endParaRPr lang="en-US"/>
          </a:p>
        </p:txBody>
      </p:sp>
      <p:sp>
        <p:nvSpPr>
          <p:cNvPr id="4" name="Rectangles 3"/>
          <p:cNvSpPr/>
          <p:nvPr/>
        </p:nvSpPr>
        <p:spPr>
          <a:xfrm>
            <a:off x="4827905" y="3792855"/>
            <a:ext cx="2245360" cy="492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5" name="Text Box 4"/>
          <p:cNvSpPr txBox="1"/>
          <p:nvPr/>
        </p:nvSpPr>
        <p:spPr>
          <a:xfrm>
            <a:off x="5255895" y="3855085"/>
            <a:ext cx="1389380" cy="368300"/>
          </a:xfrm>
          <a:prstGeom prst="rect">
            <a:avLst/>
          </a:prstGeom>
          <a:noFill/>
        </p:spPr>
        <p:txBody>
          <a:bodyPr wrap="none" rtlCol="0">
            <a:spAutoFit/>
          </a:bodyPr>
          <a:lstStyle/>
          <a:p>
            <a:pPr algn="just"/>
            <a:r>
              <a:rPr lang="en-US" b="1">
                <a:solidFill>
                  <a:schemeClr val="bg1"/>
                </a:solidFill>
                <a:latin typeface="+mj-ea"/>
                <a:cs typeface="+mj-ea"/>
              </a:rPr>
              <a:t>WE OFFER</a:t>
            </a:r>
          </a:p>
        </p:txBody>
      </p:sp>
      <p:grpSp>
        <p:nvGrpSpPr>
          <p:cNvPr id="90" name="Gráfico 4"/>
          <p:cNvGrpSpPr/>
          <p:nvPr/>
        </p:nvGrpSpPr>
        <p:grpSpPr>
          <a:xfrm>
            <a:off x="11315065" y="3455035"/>
            <a:ext cx="504190" cy="2062480"/>
            <a:chOff x="327660" y="142875"/>
            <a:chExt cx="504190" cy="2062480"/>
          </a:xfrm>
          <a:solidFill>
            <a:schemeClr val="accent1"/>
          </a:solidFill>
        </p:grpSpPr>
        <p:sp>
          <p:nvSpPr>
            <p:cNvPr id="91" name="Forma libre: forma 90"/>
            <p:cNvSpPr/>
            <p:nvPr/>
          </p:nvSpPr>
          <p:spPr>
            <a:xfrm>
              <a:off x="327660" y="14287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92" name="Forma libre: forma 91"/>
            <p:cNvSpPr/>
            <p:nvPr/>
          </p:nvSpPr>
          <p:spPr>
            <a:xfrm>
              <a:off x="506095" y="32893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93" name="Forma libre: forma 92"/>
            <p:cNvSpPr/>
            <p:nvPr/>
          </p:nvSpPr>
          <p:spPr>
            <a:xfrm>
              <a:off x="684530" y="51562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94" name="Forma libre: forma 93"/>
            <p:cNvSpPr/>
            <p:nvPr/>
          </p:nvSpPr>
          <p:spPr>
            <a:xfrm>
              <a:off x="327660" y="52832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95" name="Forma libre: forma 94"/>
            <p:cNvSpPr/>
            <p:nvPr/>
          </p:nvSpPr>
          <p:spPr>
            <a:xfrm>
              <a:off x="506095" y="7150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96" name="Forma libre: forma 95"/>
            <p:cNvSpPr/>
            <p:nvPr/>
          </p:nvSpPr>
          <p:spPr>
            <a:xfrm>
              <a:off x="684530" y="90106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97" name="Forma libre: forma 96"/>
            <p:cNvSpPr/>
            <p:nvPr/>
          </p:nvSpPr>
          <p:spPr>
            <a:xfrm>
              <a:off x="327660" y="91376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98" name="Forma libre: forma 97"/>
            <p:cNvSpPr/>
            <p:nvPr/>
          </p:nvSpPr>
          <p:spPr>
            <a:xfrm>
              <a:off x="506095" y="110045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99" name="Forma libre: forma 98"/>
            <p:cNvSpPr/>
            <p:nvPr/>
          </p:nvSpPr>
          <p:spPr>
            <a:xfrm>
              <a:off x="684530" y="12865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100" name="Forma libre: forma 99"/>
            <p:cNvSpPr/>
            <p:nvPr/>
          </p:nvSpPr>
          <p:spPr>
            <a:xfrm>
              <a:off x="327660" y="12992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101" name="Forma libre: forma 100"/>
            <p:cNvSpPr/>
            <p:nvPr/>
          </p:nvSpPr>
          <p:spPr>
            <a:xfrm>
              <a:off x="506095" y="148590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102" name="Forma libre: forma 101"/>
            <p:cNvSpPr/>
            <p:nvPr/>
          </p:nvSpPr>
          <p:spPr>
            <a:xfrm>
              <a:off x="684530" y="167259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103" name="Forma libre: forma 102"/>
            <p:cNvSpPr/>
            <p:nvPr/>
          </p:nvSpPr>
          <p:spPr>
            <a:xfrm>
              <a:off x="327660" y="168465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104" name="Forma libre: forma 103"/>
            <p:cNvSpPr/>
            <p:nvPr/>
          </p:nvSpPr>
          <p:spPr>
            <a:xfrm>
              <a:off x="506095" y="187134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sp>
          <p:nvSpPr>
            <p:cNvPr id="105" name="Forma libre: forma 104"/>
            <p:cNvSpPr/>
            <p:nvPr/>
          </p:nvSpPr>
          <p:spPr>
            <a:xfrm>
              <a:off x="684530" y="2058034"/>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pPr algn="just"/>
              <a:endParaRPr lang="es-AR"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p:cNvSpPr txBox="1"/>
          <p:nvPr/>
        </p:nvSpPr>
        <p:spPr>
          <a:xfrm>
            <a:off x="1300293" y="531206"/>
            <a:ext cx="6098144" cy="707886"/>
          </a:xfrm>
          <a:prstGeom prst="rect">
            <a:avLst/>
          </a:prstGeom>
          <a:noFill/>
        </p:spPr>
        <p:txBody>
          <a:bodyPr wrap="none" rtlCol="0">
            <a:spAutoFit/>
          </a:bodyPr>
          <a:lstStyle/>
          <a:p>
            <a:pPr algn="just"/>
            <a:r>
              <a:rPr lang="es-AR" sz="4000" b="1" dirty="0">
                <a:latin typeface="+mj-lt"/>
                <a:ea typeface="Open Sans" panose="020B0606030504020204" pitchFamily="34" charset="0"/>
                <a:cs typeface="Open Sans" panose="020B0606030504020204" pitchFamily="34" charset="0"/>
              </a:rPr>
              <a:t>OUR </a:t>
            </a:r>
            <a:r>
              <a:rPr lang="es-AR" sz="4000" b="1" dirty="0">
                <a:solidFill>
                  <a:schemeClr val="accent2"/>
                </a:solidFill>
                <a:latin typeface="+mj-lt"/>
                <a:ea typeface="Open Sans" panose="020B0606030504020204" pitchFamily="34" charset="0"/>
                <a:cs typeface="Open Sans" panose="020B0606030504020204" pitchFamily="34" charset="0"/>
              </a:rPr>
              <a:t>VISION</a:t>
            </a:r>
            <a:r>
              <a:rPr lang="es-AR" sz="4000" b="1" dirty="0">
                <a:latin typeface="+mj-lt"/>
                <a:ea typeface="Open Sans" panose="020B0606030504020204" pitchFamily="34" charset="0"/>
                <a:cs typeface="Open Sans" panose="020B0606030504020204" pitchFamily="34" charset="0"/>
              </a:rPr>
              <a:t> &amp; </a:t>
            </a:r>
            <a:r>
              <a:rPr lang="es-AR" sz="4000" b="1" dirty="0">
                <a:solidFill>
                  <a:schemeClr val="accent2"/>
                </a:solidFill>
                <a:latin typeface="+mj-lt"/>
                <a:ea typeface="Open Sans" panose="020B0606030504020204" pitchFamily="34" charset="0"/>
                <a:cs typeface="Open Sans" panose="020B0606030504020204" pitchFamily="34" charset="0"/>
              </a:rPr>
              <a:t>MISSION</a:t>
            </a:r>
          </a:p>
        </p:txBody>
      </p:sp>
      <p:grpSp>
        <p:nvGrpSpPr>
          <p:cNvPr id="2" name="Grupo 1"/>
          <p:cNvGrpSpPr/>
          <p:nvPr/>
        </p:nvGrpSpPr>
        <p:grpSpPr>
          <a:xfrm>
            <a:off x="1300292" y="2147694"/>
            <a:ext cx="1005840" cy="1005840"/>
            <a:chOff x="1648841" y="2136731"/>
            <a:chExt cx="1005840" cy="1005840"/>
          </a:xfrm>
        </p:grpSpPr>
        <p:sp>
          <p:nvSpPr>
            <p:cNvPr id="35" name="Forma libre: forma 34"/>
            <p:cNvSpPr>
              <a:spLocks noChangeAspect="1"/>
            </p:cNvSpPr>
            <p:nvPr/>
          </p:nvSpPr>
          <p:spPr>
            <a:xfrm>
              <a:off x="1648841" y="2136731"/>
              <a:ext cx="1005840" cy="1005840"/>
            </a:xfrm>
            <a:custGeom>
              <a:avLst/>
              <a:gdLst>
                <a:gd name="connsiteX0" fmla="*/ 1159014 w 1159014"/>
                <a:gd name="connsiteY0" fmla="*/ 579507 h 1159014"/>
                <a:gd name="connsiteX1" fmla="*/ 579507 w 1159014"/>
                <a:gd name="connsiteY1" fmla="*/ 1159014 h 1159014"/>
                <a:gd name="connsiteX2" fmla="*/ 0 w 1159014"/>
                <a:gd name="connsiteY2" fmla="*/ 579507 h 1159014"/>
                <a:gd name="connsiteX3" fmla="*/ 579507 w 1159014"/>
                <a:gd name="connsiteY3" fmla="*/ 0 h 1159014"/>
                <a:gd name="connsiteX4" fmla="*/ 1159014 w 1159014"/>
                <a:gd name="connsiteY4" fmla="*/ 579507 h 1159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014" h="1159014">
                  <a:moveTo>
                    <a:pt x="1159014" y="579507"/>
                  </a:moveTo>
                  <a:cubicBezTo>
                    <a:pt x="1159014" y="899560"/>
                    <a:pt x="899560" y="1159014"/>
                    <a:pt x="579507" y="1159014"/>
                  </a:cubicBezTo>
                  <a:cubicBezTo>
                    <a:pt x="259454" y="1159014"/>
                    <a:pt x="0" y="899560"/>
                    <a:pt x="0" y="579507"/>
                  </a:cubicBezTo>
                  <a:cubicBezTo>
                    <a:pt x="0" y="259454"/>
                    <a:pt x="259454" y="0"/>
                    <a:pt x="579507" y="0"/>
                  </a:cubicBezTo>
                  <a:cubicBezTo>
                    <a:pt x="899560" y="0"/>
                    <a:pt x="1159014" y="259454"/>
                    <a:pt x="1159014" y="579507"/>
                  </a:cubicBezTo>
                  <a:close/>
                </a:path>
              </a:pathLst>
            </a:custGeom>
            <a:solidFill>
              <a:schemeClr val="accent2"/>
            </a:solidFill>
            <a:ln w="7661" cap="flat">
              <a:noFill/>
              <a:prstDash val="solid"/>
              <a:miter/>
            </a:ln>
            <a:effectLst>
              <a:outerShdw blurRad="50800" dist="38100" dir="5400000" algn="t" rotWithShape="0">
                <a:prstClr val="black">
                  <a:alpha val="40000"/>
                </a:prstClr>
              </a:outerShdw>
            </a:effectLst>
          </p:spPr>
          <p:txBody>
            <a:bodyPr rtlCol="0" anchor="ctr"/>
            <a:lstStyle/>
            <a:p>
              <a:pPr algn="just"/>
              <a:endParaRPr lang="es-AR" dirty="0"/>
            </a:p>
          </p:txBody>
        </p:sp>
        <p:pic>
          <p:nvPicPr>
            <p:cNvPr id="36" name="Gráfico 35" descr="Lluvia de ideas de grupo"/>
            <p:cNvPicPr>
              <a:picLocks noChangeAspect="1"/>
            </p:cNvPicPr>
            <p:nvPr/>
          </p:nvPicPr>
          <p:blipFill>
            <a:blip r:embed="rId2" cstate="email">
              <a:extLst>
                <a:ext uri="{96DAC541-7B7A-43D3-8B79-37D633B846F1}">
                  <asvg:svgBlip xmlns:asvg="http://schemas.microsoft.com/office/drawing/2016/SVG/main" r:embed="rId3"/>
                </a:ext>
              </a:extLst>
            </a:blip>
            <a:stretch>
              <a:fillRect/>
            </a:stretch>
          </p:blipFill>
          <p:spPr>
            <a:xfrm>
              <a:off x="1786001" y="2278648"/>
              <a:ext cx="731520" cy="731520"/>
            </a:xfrm>
            <a:prstGeom prst="rect">
              <a:avLst/>
            </a:prstGeom>
          </p:spPr>
        </p:pic>
      </p:grpSp>
      <p:sp>
        <p:nvSpPr>
          <p:cNvPr id="37" name="CuadroTexto 36"/>
          <p:cNvSpPr txBox="1"/>
          <p:nvPr/>
        </p:nvSpPr>
        <p:spPr>
          <a:xfrm>
            <a:off x="2443292" y="2204473"/>
            <a:ext cx="2424446" cy="368300"/>
          </a:xfrm>
          <a:prstGeom prst="rect">
            <a:avLst/>
          </a:prstGeom>
          <a:noFill/>
        </p:spPr>
        <p:txBody>
          <a:bodyPr wrap="square" rtlCol="0">
            <a:spAutoFit/>
          </a:bodyPr>
          <a:lstStyle/>
          <a:p>
            <a:pPr algn="just"/>
            <a:r>
              <a:rPr lang="en-US" b="1" dirty="0">
                <a:solidFill>
                  <a:schemeClr val="accent2"/>
                </a:solidFill>
                <a:latin typeface="+mj-lt"/>
                <a:ea typeface="Open Sans" panose="020B0606030504020204" pitchFamily="34" charset="0"/>
                <a:cs typeface="Open Sans" panose="020B0606030504020204" pitchFamily="34" charset="0"/>
              </a:rPr>
              <a:t>Leaders &amp; Managers </a:t>
            </a:r>
          </a:p>
        </p:txBody>
      </p:sp>
      <p:sp>
        <p:nvSpPr>
          <p:cNvPr id="42" name="CuadroTexto 41"/>
          <p:cNvSpPr txBox="1"/>
          <p:nvPr/>
        </p:nvSpPr>
        <p:spPr>
          <a:xfrm>
            <a:off x="2443292" y="2512250"/>
            <a:ext cx="4744278" cy="737235"/>
          </a:xfrm>
          <a:prstGeom prst="rect">
            <a:avLst/>
          </a:prstGeom>
          <a:noFill/>
        </p:spPr>
        <p:txBody>
          <a:bodyPr wrap="square" rtlCol="0">
            <a:spAutoFit/>
          </a:bodyPr>
          <a:lstStyle/>
          <a:p>
            <a:pPr algn="just"/>
            <a:r>
              <a:rPr lang="en-US" sz="1400" dirty="0">
                <a:ea typeface="Open Sans" panose="020B0606030504020204" pitchFamily="34" charset="0"/>
                <a:cs typeface="Open Sans" panose="020B0606030504020204" pitchFamily="34" charset="0"/>
              </a:rPr>
              <a:t>Empower your leaders and managers to learn together,so they can impact cultural change at your company and drive business results</a:t>
            </a:r>
          </a:p>
        </p:txBody>
      </p:sp>
      <p:sp>
        <p:nvSpPr>
          <p:cNvPr id="48" name="Forma libre: forma 47"/>
          <p:cNvSpPr>
            <a:spLocks noChangeAspect="1"/>
          </p:cNvSpPr>
          <p:nvPr/>
        </p:nvSpPr>
        <p:spPr>
          <a:xfrm>
            <a:off x="1300292" y="3450970"/>
            <a:ext cx="1005840" cy="1005840"/>
          </a:xfrm>
          <a:custGeom>
            <a:avLst/>
            <a:gdLst>
              <a:gd name="connsiteX0" fmla="*/ 1159014 w 1159014"/>
              <a:gd name="connsiteY0" fmla="*/ 579507 h 1159014"/>
              <a:gd name="connsiteX1" fmla="*/ 579507 w 1159014"/>
              <a:gd name="connsiteY1" fmla="*/ 1159014 h 1159014"/>
              <a:gd name="connsiteX2" fmla="*/ 0 w 1159014"/>
              <a:gd name="connsiteY2" fmla="*/ 579507 h 1159014"/>
              <a:gd name="connsiteX3" fmla="*/ 579507 w 1159014"/>
              <a:gd name="connsiteY3" fmla="*/ 0 h 1159014"/>
              <a:gd name="connsiteX4" fmla="*/ 1159014 w 1159014"/>
              <a:gd name="connsiteY4" fmla="*/ 579507 h 1159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014" h="1159014">
                <a:moveTo>
                  <a:pt x="1159014" y="579507"/>
                </a:moveTo>
                <a:cubicBezTo>
                  <a:pt x="1159014" y="899560"/>
                  <a:pt x="899560" y="1159014"/>
                  <a:pt x="579507" y="1159014"/>
                </a:cubicBezTo>
                <a:cubicBezTo>
                  <a:pt x="259454" y="1159014"/>
                  <a:pt x="0" y="899560"/>
                  <a:pt x="0" y="579507"/>
                </a:cubicBezTo>
                <a:cubicBezTo>
                  <a:pt x="0" y="259454"/>
                  <a:pt x="259454" y="0"/>
                  <a:pt x="579507" y="0"/>
                </a:cubicBezTo>
                <a:cubicBezTo>
                  <a:pt x="899560" y="0"/>
                  <a:pt x="1159014" y="259454"/>
                  <a:pt x="1159014" y="579507"/>
                </a:cubicBezTo>
                <a:close/>
              </a:path>
            </a:pathLst>
          </a:custGeom>
          <a:solidFill>
            <a:schemeClr val="accent2">
              <a:lumMod val="75000"/>
            </a:schemeClr>
          </a:solidFill>
          <a:ln w="7661" cap="flat">
            <a:noFill/>
            <a:prstDash val="solid"/>
            <a:miter/>
          </a:ln>
          <a:effectLst>
            <a:outerShdw blurRad="50800" dist="38100" dir="5400000" algn="t" rotWithShape="0">
              <a:prstClr val="black">
                <a:alpha val="40000"/>
              </a:prstClr>
            </a:outerShdw>
          </a:effectLst>
        </p:spPr>
        <p:txBody>
          <a:bodyPr rtlCol="0" anchor="ctr"/>
          <a:lstStyle/>
          <a:p>
            <a:pPr algn="just"/>
            <a:endParaRPr lang="es-AR" dirty="0"/>
          </a:p>
        </p:txBody>
      </p:sp>
      <p:pic>
        <p:nvPicPr>
          <p:cNvPr id="49" name="Gráfico 48" descr="Tendencia al alza"/>
          <p:cNvPicPr>
            <a:picLocks noChangeAspect="1"/>
          </p:cNvPicPr>
          <p:nvPr/>
        </p:nvPicPr>
        <p:blipFill>
          <a:blip r:embed="rId4" cstate="email">
            <a:extLst>
              <a:ext uri="{96DAC541-7B7A-43D3-8B79-37D633B846F1}">
                <asvg:svgBlip xmlns:asvg="http://schemas.microsoft.com/office/drawing/2016/SVG/main" r:embed="rId5"/>
              </a:ext>
            </a:extLst>
          </a:blip>
          <a:srcRect/>
          <a:stretch>
            <a:fillRect/>
          </a:stretch>
        </p:blipFill>
        <p:spPr>
          <a:xfrm>
            <a:off x="1437452" y="3592887"/>
            <a:ext cx="731520" cy="731520"/>
          </a:xfrm>
          <a:prstGeom prst="rect">
            <a:avLst/>
          </a:prstGeom>
        </p:spPr>
      </p:pic>
      <p:sp>
        <p:nvSpPr>
          <p:cNvPr id="51" name="CuadroTexto 50"/>
          <p:cNvSpPr txBox="1"/>
          <p:nvPr/>
        </p:nvSpPr>
        <p:spPr>
          <a:xfrm>
            <a:off x="2443292" y="3507749"/>
            <a:ext cx="2424446" cy="368300"/>
          </a:xfrm>
          <a:prstGeom prst="rect">
            <a:avLst/>
          </a:prstGeom>
          <a:noFill/>
        </p:spPr>
        <p:txBody>
          <a:bodyPr wrap="square" rtlCol="0">
            <a:spAutoFit/>
          </a:bodyPr>
          <a:lstStyle/>
          <a:p>
            <a:pPr algn="just"/>
            <a:r>
              <a:rPr lang="en-US" b="1" dirty="0">
                <a:solidFill>
                  <a:schemeClr val="accent2"/>
                </a:solidFill>
                <a:latin typeface="+mj-lt"/>
                <a:ea typeface="Open Sans" panose="020B0606030504020204" pitchFamily="34" charset="0"/>
                <a:cs typeface="Open Sans" panose="020B0606030504020204" pitchFamily="34" charset="0"/>
              </a:rPr>
              <a:t>Human Resources</a:t>
            </a:r>
          </a:p>
        </p:txBody>
      </p:sp>
      <p:sp>
        <p:nvSpPr>
          <p:cNvPr id="52" name="CuadroTexto 51"/>
          <p:cNvSpPr txBox="1"/>
          <p:nvPr/>
        </p:nvSpPr>
        <p:spPr>
          <a:xfrm>
            <a:off x="2443480" y="3815715"/>
            <a:ext cx="4743450" cy="737235"/>
          </a:xfrm>
          <a:prstGeom prst="rect">
            <a:avLst/>
          </a:prstGeom>
          <a:noFill/>
        </p:spPr>
        <p:txBody>
          <a:bodyPr wrap="square" rtlCol="0">
            <a:spAutoFit/>
          </a:bodyPr>
          <a:lstStyle/>
          <a:p>
            <a:pPr algn="just"/>
            <a:r>
              <a:rPr lang="en-US" sz="1400" dirty="0">
                <a:ea typeface="Open Sans" panose="020B0606030504020204" pitchFamily="34" charset="0"/>
                <a:cs typeface="Open Sans" panose="020B0606030504020204" pitchFamily="34" charset="0"/>
              </a:rPr>
              <a:t>Prepare your HR team to attract, grow, and retain talent by equipping them with the tools and skills they need todo their best work.</a:t>
            </a:r>
          </a:p>
        </p:txBody>
      </p:sp>
      <p:sp>
        <p:nvSpPr>
          <p:cNvPr id="54" name="Forma libre: forma 53"/>
          <p:cNvSpPr>
            <a:spLocks noChangeAspect="1"/>
          </p:cNvSpPr>
          <p:nvPr/>
        </p:nvSpPr>
        <p:spPr>
          <a:xfrm>
            <a:off x="1300292" y="4809512"/>
            <a:ext cx="1005840" cy="1005840"/>
          </a:xfrm>
          <a:custGeom>
            <a:avLst/>
            <a:gdLst>
              <a:gd name="connsiteX0" fmla="*/ 1159014 w 1159014"/>
              <a:gd name="connsiteY0" fmla="*/ 579507 h 1159014"/>
              <a:gd name="connsiteX1" fmla="*/ 579507 w 1159014"/>
              <a:gd name="connsiteY1" fmla="*/ 1159014 h 1159014"/>
              <a:gd name="connsiteX2" fmla="*/ 0 w 1159014"/>
              <a:gd name="connsiteY2" fmla="*/ 579507 h 1159014"/>
              <a:gd name="connsiteX3" fmla="*/ 579507 w 1159014"/>
              <a:gd name="connsiteY3" fmla="*/ 0 h 1159014"/>
              <a:gd name="connsiteX4" fmla="*/ 1159014 w 1159014"/>
              <a:gd name="connsiteY4" fmla="*/ 579507 h 1159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014" h="1159014">
                <a:moveTo>
                  <a:pt x="1159014" y="579507"/>
                </a:moveTo>
                <a:cubicBezTo>
                  <a:pt x="1159014" y="899560"/>
                  <a:pt x="899560" y="1159014"/>
                  <a:pt x="579507" y="1159014"/>
                </a:cubicBezTo>
                <a:cubicBezTo>
                  <a:pt x="259454" y="1159014"/>
                  <a:pt x="0" y="899560"/>
                  <a:pt x="0" y="579507"/>
                </a:cubicBezTo>
                <a:cubicBezTo>
                  <a:pt x="0" y="259454"/>
                  <a:pt x="259454" y="0"/>
                  <a:pt x="579507" y="0"/>
                </a:cubicBezTo>
                <a:cubicBezTo>
                  <a:pt x="899560" y="0"/>
                  <a:pt x="1159014" y="259454"/>
                  <a:pt x="1159014" y="579507"/>
                </a:cubicBezTo>
                <a:close/>
              </a:path>
            </a:pathLst>
          </a:custGeom>
          <a:solidFill>
            <a:schemeClr val="accent2">
              <a:lumMod val="50000"/>
            </a:schemeClr>
          </a:solidFill>
          <a:ln w="7661" cap="flat">
            <a:noFill/>
            <a:prstDash val="solid"/>
            <a:miter/>
          </a:ln>
          <a:effectLst>
            <a:outerShdw blurRad="50800" dist="38100" dir="5400000" algn="t" rotWithShape="0">
              <a:prstClr val="black">
                <a:alpha val="40000"/>
              </a:prstClr>
            </a:outerShdw>
          </a:effectLst>
        </p:spPr>
        <p:txBody>
          <a:bodyPr rtlCol="0" anchor="ctr"/>
          <a:lstStyle/>
          <a:p>
            <a:pPr algn="just"/>
            <a:endParaRPr lang="es-AR" dirty="0"/>
          </a:p>
        </p:txBody>
      </p:sp>
      <p:pic>
        <p:nvPicPr>
          <p:cNvPr id="56" name="Gráfico 55" descr="Diana"/>
          <p:cNvPicPr>
            <a:picLocks noChangeAspect="1"/>
          </p:cNvPicPr>
          <p:nvPr/>
        </p:nvPicPr>
        <p:blipFill>
          <a:blip r:embed="rId6" cstate="email">
            <a:extLst>
              <a:ext uri="{96DAC541-7B7A-43D3-8B79-37D633B846F1}">
                <asvg:svgBlip xmlns:asvg="http://schemas.microsoft.com/office/drawing/2016/SVG/main" r:embed="rId7"/>
              </a:ext>
            </a:extLst>
          </a:blip>
          <a:srcRect/>
          <a:stretch>
            <a:fillRect/>
          </a:stretch>
        </p:blipFill>
        <p:spPr>
          <a:xfrm>
            <a:off x="1437452" y="4951429"/>
            <a:ext cx="731520" cy="731520"/>
          </a:xfrm>
          <a:prstGeom prst="rect">
            <a:avLst/>
          </a:prstGeom>
        </p:spPr>
      </p:pic>
      <p:sp>
        <p:nvSpPr>
          <p:cNvPr id="59" name="CuadroTexto 58"/>
          <p:cNvSpPr txBox="1"/>
          <p:nvPr/>
        </p:nvSpPr>
        <p:spPr>
          <a:xfrm>
            <a:off x="2443480" y="4866005"/>
            <a:ext cx="3770630" cy="368300"/>
          </a:xfrm>
          <a:prstGeom prst="rect">
            <a:avLst/>
          </a:prstGeom>
          <a:noFill/>
        </p:spPr>
        <p:txBody>
          <a:bodyPr wrap="square" rtlCol="0">
            <a:spAutoFit/>
          </a:bodyPr>
          <a:lstStyle/>
          <a:p>
            <a:pPr algn="just"/>
            <a:r>
              <a:rPr lang="en-US" b="1" dirty="0">
                <a:solidFill>
                  <a:schemeClr val="accent2"/>
                </a:solidFill>
                <a:latin typeface="+mj-lt"/>
                <a:ea typeface="Open Sans" panose="020B0606030504020204" pitchFamily="34" charset="0"/>
                <a:cs typeface="Open Sans" panose="020B0606030504020204" pitchFamily="34" charset="0"/>
              </a:rPr>
              <a:t>Learning &amp; Development</a:t>
            </a:r>
          </a:p>
        </p:txBody>
      </p:sp>
      <p:sp>
        <p:nvSpPr>
          <p:cNvPr id="60" name="CuadroTexto 59"/>
          <p:cNvSpPr txBox="1"/>
          <p:nvPr/>
        </p:nvSpPr>
        <p:spPr>
          <a:xfrm>
            <a:off x="2443480" y="5173980"/>
            <a:ext cx="4743450" cy="737235"/>
          </a:xfrm>
          <a:prstGeom prst="rect">
            <a:avLst/>
          </a:prstGeom>
          <a:noFill/>
        </p:spPr>
        <p:txBody>
          <a:bodyPr wrap="square" rtlCol="0">
            <a:spAutoFit/>
          </a:bodyPr>
          <a:lstStyle/>
          <a:p>
            <a:pPr algn="just"/>
            <a:r>
              <a:rPr lang="en-US" sz="1400" dirty="0">
                <a:ea typeface="Open Sans" panose="020B0606030504020204" pitchFamily="34" charset="0"/>
                <a:cs typeface="Open Sans" panose="020B0606030504020204" pitchFamily="34" charset="0"/>
              </a:rPr>
              <a:t>Deliver L&amp;D programs that upskill your entire workforce with courses taught by instructors from across the globe in a variety of dynamic formats.</a:t>
            </a:r>
          </a:p>
        </p:txBody>
      </p:sp>
      <p:sp>
        <p:nvSpPr>
          <p:cNvPr id="2078" name="Forma libre: forma 2077"/>
          <p:cNvSpPr/>
          <p:nvPr/>
        </p:nvSpPr>
        <p:spPr>
          <a:xfrm>
            <a:off x="7688415" y="2594509"/>
            <a:ext cx="4215930" cy="3344897"/>
          </a:xfrm>
          <a:custGeom>
            <a:avLst/>
            <a:gdLst>
              <a:gd name="connsiteX0" fmla="*/ 0 w 2285657"/>
              <a:gd name="connsiteY0" fmla="*/ 0 h 1976768"/>
              <a:gd name="connsiteX1" fmla="*/ 2285658 w 2285657"/>
              <a:gd name="connsiteY1" fmla="*/ 0 h 1976768"/>
              <a:gd name="connsiteX2" fmla="*/ 2285658 w 2285657"/>
              <a:gd name="connsiteY2" fmla="*/ 1976769 h 1976768"/>
              <a:gd name="connsiteX3" fmla="*/ 0 w 2285657"/>
              <a:gd name="connsiteY3" fmla="*/ 1976769 h 1976768"/>
            </a:gdLst>
            <a:ahLst/>
            <a:cxnLst>
              <a:cxn ang="0">
                <a:pos x="connsiteX0" y="connsiteY0"/>
              </a:cxn>
              <a:cxn ang="0">
                <a:pos x="connsiteX1" y="connsiteY1"/>
              </a:cxn>
              <a:cxn ang="0">
                <a:pos x="connsiteX2" y="connsiteY2"/>
              </a:cxn>
              <a:cxn ang="0">
                <a:pos x="connsiteX3" y="connsiteY3"/>
              </a:cxn>
            </a:cxnLst>
            <a:rect l="l" t="t" r="r" b="b"/>
            <a:pathLst>
              <a:path w="2285657" h="1976768">
                <a:moveTo>
                  <a:pt x="0" y="0"/>
                </a:moveTo>
                <a:lnTo>
                  <a:pt x="2285658" y="0"/>
                </a:lnTo>
                <a:lnTo>
                  <a:pt x="2285658" y="1976769"/>
                </a:lnTo>
                <a:lnTo>
                  <a:pt x="0" y="1976769"/>
                </a:lnTo>
                <a:close/>
              </a:path>
            </a:pathLst>
          </a:custGeom>
          <a:solidFill>
            <a:schemeClr val="accent2"/>
          </a:solidFill>
          <a:ln w="5944" cap="flat">
            <a:noFill/>
            <a:prstDash val="solid"/>
            <a:miter/>
          </a:ln>
        </p:spPr>
        <p:txBody>
          <a:bodyPr rtlCol="0" anchor="ctr"/>
          <a:lstStyle/>
          <a:p>
            <a:pPr algn="just"/>
            <a:endParaRPr lang="es-AR" dirty="0"/>
          </a:p>
        </p:txBody>
      </p:sp>
      <p:sp>
        <p:nvSpPr>
          <p:cNvPr id="124" name="CuadroTexto 123"/>
          <p:cNvSpPr txBox="1"/>
          <p:nvPr/>
        </p:nvSpPr>
        <p:spPr>
          <a:xfrm>
            <a:off x="7892248" y="3707930"/>
            <a:ext cx="3808263" cy="1814830"/>
          </a:xfrm>
          <a:prstGeom prst="rect">
            <a:avLst/>
          </a:prstGeom>
          <a:noFill/>
        </p:spPr>
        <p:txBody>
          <a:bodyPr wrap="square" rtlCol="0">
            <a:spAutoFit/>
          </a:bodyPr>
          <a:lstStyle/>
          <a:p>
            <a:pPr algn="just"/>
            <a:r>
              <a:rPr lang="en-US" sz="1400" dirty="0">
                <a:solidFill>
                  <a:schemeClr val="bg1"/>
                </a:solidFill>
                <a:ea typeface="Open Sans" panose="020B0606030504020204" pitchFamily="34" charset="0"/>
                <a:cs typeface="Open Sans" panose="020B0606030504020204" pitchFamily="34" charset="0"/>
              </a:rPr>
              <a:t>Our talented team of international instructors has exceptional credentials that are complemented by practical, real-world experience. By bringing together academic knowledge and industry experience, we ensure that our clients’ needs are at the forefront of each and every one of our training courses and training courses</a:t>
            </a:r>
          </a:p>
        </p:txBody>
      </p:sp>
      <p:sp>
        <p:nvSpPr>
          <p:cNvPr id="125" name="CuadroTexto 124"/>
          <p:cNvSpPr txBox="1"/>
          <p:nvPr/>
        </p:nvSpPr>
        <p:spPr>
          <a:xfrm>
            <a:off x="8018151" y="3305154"/>
            <a:ext cx="3556455" cy="707886"/>
          </a:xfrm>
          <a:prstGeom prst="rect">
            <a:avLst/>
          </a:prstGeom>
          <a:noFill/>
        </p:spPr>
        <p:txBody>
          <a:bodyPr wrap="square" rtlCol="0">
            <a:spAutoFit/>
          </a:bodyPr>
          <a:lstStyle/>
          <a:p>
            <a:pPr algn="just"/>
            <a:r>
              <a:rPr lang="en-US" sz="2000" b="1" dirty="0">
                <a:solidFill>
                  <a:schemeClr val="bg1"/>
                </a:solidFill>
                <a:latin typeface="+mj-lt"/>
                <a:ea typeface="Open Sans" panose="020B0606030504020204" pitchFamily="34" charset="0"/>
                <a:cs typeface="Open Sans" panose="020B0606030504020204" pitchFamily="34" charset="0"/>
              </a:rPr>
              <a:t>Company Vision</a:t>
            </a:r>
          </a:p>
        </p:txBody>
      </p:sp>
      <p:grpSp>
        <p:nvGrpSpPr>
          <p:cNvPr id="2082" name="Grupo 2081"/>
          <p:cNvGrpSpPr>
            <a:grpSpLocks noChangeAspect="1"/>
          </p:cNvGrpSpPr>
          <p:nvPr/>
        </p:nvGrpSpPr>
        <p:grpSpPr>
          <a:xfrm>
            <a:off x="9293459" y="2091589"/>
            <a:ext cx="1005840" cy="1005840"/>
            <a:chOff x="8243580" y="2006548"/>
            <a:chExt cx="1175924" cy="1175924"/>
          </a:xfrm>
        </p:grpSpPr>
        <p:sp>
          <p:nvSpPr>
            <p:cNvPr id="123" name="Forma libre: forma 122"/>
            <p:cNvSpPr/>
            <p:nvPr/>
          </p:nvSpPr>
          <p:spPr>
            <a:xfrm>
              <a:off x="8243580" y="2006548"/>
              <a:ext cx="1175924" cy="1175924"/>
            </a:xfrm>
            <a:custGeom>
              <a:avLst/>
              <a:gdLst>
                <a:gd name="connsiteX0" fmla="*/ 1175924 w 1175924"/>
                <a:gd name="connsiteY0" fmla="*/ 587962 h 1175924"/>
                <a:gd name="connsiteX1" fmla="*/ 587962 w 1175924"/>
                <a:gd name="connsiteY1" fmla="*/ 1175924 h 1175924"/>
                <a:gd name="connsiteX2" fmla="*/ 0 w 1175924"/>
                <a:gd name="connsiteY2" fmla="*/ 587962 h 1175924"/>
                <a:gd name="connsiteX3" fmla="*/ 587962 w 1175924"/>
                <a:gd name="connsiteY3" fmla="*/ 0 h 1175924"/>
                <a:gd name="connsiteX4" fmla="*/ 1175924 w 1175924"/>
                <a:gd name="connsiteY4" fmla="*/ 587962 h 11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924" h="1175924">
                  <a:moveTo>
                    <a:pt x="1175924" y="587962"/>
                  </a:moveTo>
                  <a:cubicBezTo>
                    <a:pt x="1175924" y="912685"/>
                    <a:pt x="912685" y="1175924"/>
                    <a:pt x="587962" y="1175924"/>
                  </a:cubicBezTo>
                  <a:cubicBezTo>
                    <a:pt x="263240" y="1175924"/>
                    <a:pt x="0" y="912685"/>
                    <a:pt x="0" y="587962"/>
                  </a:cubicBezTo>
                  <a:cubicBezTo>
                    <a:pt x="0" y="263240"/>
                    <a:pt x="263240" y="0"/>
                    <a:pt x="587962" y="0"/>
                  </a:cubicBezTo>
                  <a:cubicBezTo>
                    <a:pt x="912685" y="0"/>
                    <a:pt x="1175924" y="263240"/>
                    <a:pt x="1175924" y="587962"/>
                  </a:cubicBezTo>
                  <a:close/>
                </a:path>
              </a:pathLst>
            </a:custGeom>
            <a:solidFill>
              <a:srgbClr val="F2F2F2"/>
            </a:solidFill>
            <a:ln w="5944" cap="flat">
              <a:noFill/>
              <a:prstDash val="solid"/>
              <a:miter/>
            </a:ln>
            <a:effectLst>
              <a:outerShdw blurRad="50800" dist="38100" dir="5400000" algn="t" rotWithShape="0">
                <a:prstClr val="black">
                  <a:alpha val="40000"/>
                </a:prstClr>
              </a:outerShdw>
            </a:effectLst>
          </p:spPr>
          <p:txBody>
            <a:bodyPr rtlCol="0" anchor="ctr"/>
            <a:lstStyle/>
            <a:p>
              <a:pPr algn="just"/>
              <a:endParaRPr lang="es-AR" dirty="0"/>
            </a:p>
          </p:txBody>
        </p:sp>
        <p:pic>
          <p:nvPicPr>
            <p:cNvPr id="126" name="Gráfico 125" descr="Ojo"/>
            <p:cNvPicPr>
              <a:picLocks noChangeAspect="1"/>
            </p:cNvPicPr>
            <p:nvPr/>
          </p:nvPicPr>
          <p:blipFill>
            <a:blip r:embed="rId8" cstate="email">
              <a:extLst>
                <a:ext uri="{96DAC541-7B7A-43D3-8B79-37D633B846F1}">
                  <asvg:svgBlip xmlns:asvg="http://schemas.microsoft.com/office/drawing/2016/SVG/main" r:embed="rId9"/>
                </a:ext>
              </a:extLst>
            </a:blip>
            <a:srcRect/>
            <a:stretch>
              <a:fillRect/>
            </a:stretch>
          </p:blipFill>
          <p:spPr>
            <a:xfrm>
              <a:off x="8465782" y="2231073"/>
              <a:ext cx="731520" cy="731520"/>
            </a:xfrm>
            <a:prstGeom prst="rect">
              <a:avLst/>
            </a:prstGeom>
          </p:spPr>
        </p:pic>
      </p:grpSp>
      <p:sp>
        <p:nvSpPr>
          <p:cNvPr id="128" name="CuadroTexto 127"/>
          <p:cNvSpPr txBox="1"/>
          <p:nvPr/>
        </p:nvSpPr>
        <p:spPr>
          <a:xfrm>
            <a:off x="1300480" y="1318260"/>
            <a:ext cx="4213225" cy="521970"/>
          </a:xfrm>
          <a:prstGeom prst="rect">
            <a:avLst/>
          </a:prstGeom>
          <a:noFill/>
        </p:spPr>
        <p:txBody>
          <a:bodyPr wrap="square" rtlCol="0">
            <a:spAutoFit/>
          </a:bodyPr>
          <a:lstStyle/>
          <a:p>
            <a:pPr algn="dist"/>
            <a:r>
              <a:rPr lang="en-US" sz="1400" dirty="0">
                <a:latin typeface="+mj-lt"/>
                <a:ea typeface="Open Sans" panose="020B0606030504020204" pitchFamily="34" charset="0"/>
                <a:cs typeface="Open Sans" panose="020B0606030504020204" pitchFamily="34" charset="0"/>
              </a:rPr>
              <a:t>We meet all your learning needs, so you don't have to spend time managing multiple providers</a:t>
            </a:r>
          </a:p>
        </p:txBody>
      </p:sp>
      <p:sp>
        <p:nvSpPr>
          <p:cNvPr id="24" name="CuadroTexto 23"/>
          <p:cNvSpPr txBox="1"/>
          <p:nvPr/>
        </p:nvSpPr>
        <p:spPr>
          <a:xfrm>
            <a:off x="1300292" y="103064"/>
            <a:ext cx="1507563" cy="260350"/>
          </a:xfrm>
          <a:prstGeom prst="rect">
            <a:avLst/>
          </a:prstGeom>
          <a:noFill/>
        </p:spPr>
        <p:txBody>
          <a:bodyPr wrap="square" rtlCol="0">
            <a:spAutoFit/>
          </a:bodyPr>
          <a:lstStyle/>
          <a:p>
            <a:pPr algn="just"/>
            <a:r>
              <a:rPr lang="en-US" sz="1100" dirty="0">
                <a:ea typeface="Open Sans" panose="020B0606030504020204" pitchFamily="34" charset="0"/>
                <a:cs typeface="Open Sans" panose="020B0606030504020204" pitchFamily="34" charset="0"/>
              </a:rPr>
              <a:t>www.gloaims.com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rma libre: forma 12"/>
          <p:cNvSpPr/>
          <p:nvPr/>
        </p:nvSpPr>
        <p:spPr>
          <a:xfrm>
            <a:off x="5639" y="0"/>
            <a:ext cx="12180721" cy="6851655"/>
          </a:xfrm>
          <a:custGeom>
            <a:avLst/>
            <a:gdLst>
              <a:gd name="connsiteX0" fmla="*/ 0 w 12180721"/>
              <a:gd name="connsiteY0" fmla="*/ 0 h 6851655"/>
              <a:gd name="connsiteX1" fmla="*/ 12180722 w 12180721"/>
              <a:gd name="connsiteY1" fmla="*/ 0 h 6851655"/>
              <a:gd name="connsiteX2" fmla="*/ 12180722 w 12180721"/>
              <a:gd name="connsiteY2" fmla="*/ 6851656 h 6851655"/>
              <a:gd name="connsiteX3" fmla="*/ 0 w 12180721"/>
              <a:gd name="connsiteY3" fmla="*/ 6851656 h 6851655"/>
            </a:gdLst>
            <a:ahLst/>
            <a:cxnLst>
              <a:cxn ang="0">
                <a:pos x="connsiteX0" y="connsiteY0"/>
              </a:cxn>
              <a:cxn ang="0">
                <a:pos x="connsiteX1" y="connsiteY1"/>
              </a:cxn>
              <a:cxn ang="0">
                <a:pos x="connsiteX2" y="connsiteY2"/>
              </a:cxn>
              <a:cxn ang="0">
                <a:pos x="connsiteX3" y="connsiteY3"/>
              </a:cxn>
            </a:cxnLst>
            <a:rect l="l" t="t" r="r" b="b"/>
            <a:pathLst>
              <a:path w="12180721" h="6851655">
                <a:moveTo>
                  <a:pt x="0" y="0"/>
                </a:moveTo>
                <a:lnTo>
                  <a:pt x="12180722" y="0"/>
                </a:lnTo>
                <a:lnTo>
                  <a:pt x="12180722" y="6851656"/>
                </a:lnTo>
                <a:lnTo>
                  <a:pt x="0" y="6851656"/>
                </a:lnTo>
                <a:close/>
              </a:path>
            </a:pathLst>
          </a:custGeom>
          <a:noFill/>
          <a:ln w="6342" cap="flat">
            <a:noFill/>
            <a:prstDash val="solid"/>
            <a:miter/>
          </a:ln>
        </p:spPr>
        <p:txBody>
          <a:bodyPr rtlCol="0" anchor="ctr"/>
          <a:lstStyle/>
          <a:p>
            <a:endParaRPr lang="es-AR" dirty="0"/>
          </a:p>
        </p:txBody>
      </p:sp>
      <p:sp>
        <p:nvSpPr>
          <p:cNvPr id="86" name="CuadroTexto 85"/>
          <p:cNvSpPr txBox="1"/>
          <p:nvPr/>
        </p:nvSpPr>
        <p:spPr>
          <a:xfrm>
            <a:off x="1300293" y="531206"/>
            <a:ext cx="3531235" cy="706755"/>
          </a:xfrm>
          <a:prstGeom prst="rect">
            <a:avLst/>
          </a:prstGeom>
          <a:noFill/>
        </p:spPr>
        <p:txBody>
          <a:bodyPr wrap="none" rtlCol="0">
            <a:spAutoFit/>
          </a:bodyPr>
          <a:lstStyle/>
          <a:p>
            <a:pPr algn="l"/>
            <a:r>
              <a:rPr lang="es-AR" sz="4000" b="1" dirty="0">
                <a:solidFill>
                  <a:schemeClr val="accent1"/>
                </a:solidFill>
                <a:effectLst>
                  <a:outerShdw blurRad="38100" dist="25400" dir="5400000" algn="ctr" rotWithShape="0">
                    <a:srgbClr val="6E747A">
                      <a:alpha val="43000"/>
                    </a:srgbClr>
                  </a:outerShdw>
                </a:effectLst>
                <a:latin typeface="+mj-lt"/>
                <a:ea typeface="Open Sans" panose="020B0606030504020204" pitchFamily="34" charset="0"/>
                <a:cs typeface="Open Sans" panose="020B0606030504020204" pitchFamily="34" charset="0"/>
              </a:rPr>
              <a:t>WHAT</a:t>
            </a:r>
            <a:r>
              <a:rPr lang="es-AR" sz="4000" b="1" dirty="0">
                <a:latin typeface="+mj-lt"/>
                <a:ea typeface="Open Sans" panose="020B0606030504020204" pitchFamily="34" charset="0"/>
                <a:cs typeface="Open Sans" panose="020B0606030504020204" pitchFamily="34" charset="0"/>
              </a:rPr>
              <a:t> WE DO</a:t>
            </a:r>
          </a:p>
        </p:txBody>
      </p:sp>
      <p:sp>
        <p:nvSpPr>
          <p:cNvPr id="87" name="CuadroTexto 86"/>
          <p:cNvSpPr txBox="1"/>
          <p:nvPr/>
        </p:nvSpPr>
        <p:spPr>
          <a:xfrm>
            <a:off x="1305646" y="1605280"/>
            <a:ext cx="6391275" cy="3964868"/>
          </a:xfrm>
          <a:prstGeom prst="rect">
            <a:avLst/>
          </a:prstGeom>
          <a:noFill/>
        </p:spPr>
        <p:txBody>
          <a:bodyPr wrap="square" rtlCol="0">
            <a:spAutoFit/>
          </a:bodyPr>
          <a:lstStyle/>
          <a:p>
            <a:pPr algn="just"/>
            <a:r>
              <a:rPr lang="en-US" sz="2400" b="1" dirty="0">
                <a:ea typeface="Open Sans" panose="020B0606030504020204" pitchFamily="34" charset="0"/>
                <a:cs typeface="Open Sans" panose="020B0606030504020204" pitchFamily="34" charset="0"/>
              </a:rPr>
              <a:t>Need-based Training</a:t>
            </a:r>
          </a:p>
          <a:p>
            <a:pPr algn="just"/>
            <a:endParaRPr lang="en-US" sz="2000" b="1" dirty="0">
              <a:ea typeface="Open Sans" panose="020B0606030504020204" pitchFamily="34" charset="0"/>
              <a:cs typeface="Open Sans" panose="020B0606030504020204" pitchFamily="34" charset="0"/>
            </a:endParaRPr>
          </a:p>
          <a:p>
            <a:pPr algn="just"/>
            <a:r>
              <a:rPr lang="en-US" sz="1400" b="1" dirty="0">
                <a:solidFill>
                  <a:schemeClr val="accent1"/>
                </a:solidFill>
                <a:effectLst>
                  <a:outerShdw blurRad="38100" dist="25400" dir="5400000" algn="ctr" rotWithShape="0">
                    <a:srgbClr val="6E747A">
                      <a:alpha val="43000"/>
                    </a:srgbClr>
                  </a:outerShdw>
                </a:effectLst>
                <a:ea typeface="Open Sans" panose="020B0606030504020204" pitchFamily="34" charset="0"/>
                <a:cs typeface="Open Sans" panose="020B0606030504020204" pitchFamily="34" charset="0"/>
              </a:rPr>
              <a:t>Enterprise-wide Training</a:t>
            </a:r>
          </a:p>
          <a:p>
            <a:pPr algn="dist"/>
            <a:r>
              <a:rPr lang="en-US" sz="1300" dirty="0">
                <a:ea typeface="Open Sans" panose="020B0606030504020204" pitchFamily="34" charset="0"/>
                <a:cs typeface="Open Sans" panose="020B0606030504020204" pitchFamily="34" charset="0"/>
              </a:rPr>
              <a:t>We empower everyone to level up with learning, motivate, and support employees with training and guidance. We facilitate building a culture of learning at your organisation with on-demand training. We’ll work with your organisation to develop </a:t>
            </a:r>
            <a:endParaRPr lang="en-US" sz="1400" b="1" dirty="0">
              <a:solidFill>
                <a:schemeClr val="accent1"/>
              </a:solidFill>
              <a:effectLst>
                <a:outerShdw blurRad="38100" dist="25400" dir="5400000" algn="ctr" rotWithShape="0">
                  <a:srgbClr val="6E747A">
                    <a:alpha val="43000"/>
                  </a:srgbClr>
                </a:outerShdw>
              </a:effectLst>
              <a:ea typeface="Open Sans" panose="020B0606030504020204" pitchFamily="34" charset="0"/>
              <a:cs typeface="Open Sans" panose="020B0606030504020204" pitchFamily="34"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and implement plans to build the skills of your employees.</a:t>
            </a:r>
            <a:endParaRPr lang="en-US" sz="1400" b="1" dirty="0">
              <a:solidFill>
                <a:schemeClr val="accent1"/>
              </a:solidFill>
              <a:effectLst>
                <a:outerShdw blurRad="38100" dist="25400" dir="5400000" algn="ctr" rotWithShape="0">
                  <a:srgbClr val="6E747A">
                    <a:alpha val="43000"/>
                  </a:srgbClr>
                </a:outerShdw>
              </a:effectLst>
              <a:ea typeface="Open Sans" panose="020B0606030504020204" pitchFamily="34" charset="0"/>
              <a:cs typeface="Open Sans" panose="020B0606030504020204" pitchFamily="34" charset="0"/>
            </a:endParaRPr>
          </a:p>
          <a:p>
            <a:pPr algn="just"/>
            <a:r>
              <a:rPr lang="en-US" sz="1400" b="1" dirty="0">
                <a:solidFill>
                  <a:schemeClr val="accent1"/>
                </a:solidFill>
                <a:effectLst>
                  <a:outerShdw blurRad="38100" dist="25400" dir="5400000" algn="ctr" rotWithShape="0">
                    <a:srgbClr val="6E747A">
                      <a:alpha val="43000"/>
                    </a:srgbClr>
                  </a:outerShdw>
                </a:effectLst>
                <a:ea typeface="Open Sans" panose="020B0606030504020204" pitchFamily="34" charset="0"/>
                <a:cs typeface="Open Sans" panose="020B0606030504020204" pitchFamily="34" charset="0"/>
              </a:rPr>
              <a:t>Small Team Training</a:t>
            </a:r>
          </a:p>
          <a:p>
            <a:pPr algn="just"/>
            <a:r>
              <a:rPr lang="en-US" sz="1300" dirty="0">
                <a:ea typeface="Open Sans" panose="020B0606030504020204" pitchFamily="34" charset="0"/>
                <a:cs typeface="Open Sans" panose="020B0606030504020204" pitchFamily="34" charset="0"/>
              </a:rPr>
              <a:t>We find and bridge skill gaps to transform your teams of 5-20 employees.</a:t>
            </a:r>
          </a:p>
          <a:p>
            <a:pPr algn="just"/>
            <a:endParaRPr lang="en-US" sz="1300" dirty="0">
              <a:ea typeface="Open Sans" panose="020B0606030504020204" pitchFamily="34" charset="0"/>
              <a:cs typeface="Open Sans" panose="020B0606030504020204" pitchFamily="34" charset="0"/>
            </a:endParaRPr>
          </a:p>
          <a:p>
            <a:pPr algn="just"/>
            <a:r>
              <a:rPr lang="en-US" sz="1400" b="1" dirty="0">
                <a:solidFill>
                  <a:schemeClr val="accent1"/>
                </a:solidFill>
                <a:effectLst>
                  <a:outerShdw blurRad="38100" dist="25400" dir="5400000" algn="ctr" rotWithShape="0">
                    <a:srgbClr val="6E747A">
                      <a:alpha val="43000"/>
                    </a:srgbClr>
                  </a:outerShdw>
                </a:effectLst>
                <a:ea typeface="Open Sans" panose="020B0606030504020204" pitchFamily="34" charset="0"/>
                <a:cs typeface="Open Sans" panose="020B0606030504020204" pitchFamily="34" charset="0"/>
              </a:rPr>
              <a:t>Leadership Development</a:t>
            </a:r>
          </a:p>
          <a:p>
            <a:pPr algn="dist"/>
            <a:r>
              <a:rPr lang="en-US" sz="1300" dirty="0">
                <a:ea typeface="Open Sans" panose="020B0606030504020204" pitchFamily="34" charset="0"/>
                <a:cs typeface="Open Sans" panose="020B0606030504020204" pitchFamily="34" charset="0"/>
              </a:rPr>
              <a:t>We help your people and business thrive with cohort learning for current and future leaders. Our unique training simulations improve leadership awareness and </a:t>
            </a:r>
          </a:p>
          <a:p>
            <a:pPr algn="just"/>
            <a:endParaRPr lang="en-US" sz="1300" b="1" dirty="0">
              <a:solidFill>
                <a:schemeClr val="accent1"/>
              </a:solidFill>
              <a:effectLst>
                <a:outerShdw blurRad="38100" dist="25400" dir="5400000" algn="ctr" rotWithShape="0">
                  <a:srgbClr val="6E747A">
                    <a:alpha val="43000"/>
                  </a:srgbClr>
                </a:outerShdw>
              </a:effectLst>
              <a:ea typeface="Open Sans" panose="020B0606030504020204" pitchFamily="34" charset="0"/>
              <a:cs typeface="Open Sans" panose="020B0606030504020204" pitchFamily="34" charset="0"/>
            </a:endParaRPr>
          </a:p>
          <a:p>
            <a:pPr algn="just"/>
            <a:r>
              <a:rPr lang="en-US" sz="1400" b="1" dirty="0">
                <a:solidFill>
                  <a:schemeClr val="accent1"/>
                </a:solidFill>
                <a:effectLst>
                  <a:outerShdw blurRad="38100" dist="25400" dir="5400000" algn="ctr" rotWithShape="0">
                    <a:srgbClr val="6E747A">
                      <a:alpha val="43000"/>
                    </a:srgbClr>
                  </a:outerShdw>
                </a:effectLst>
                <a:ea typeface="Open Sans" panose="020B0606030504020204" pitchFamily="34" charset="0"/>
                <a:cs typeface="Open Sans" panose="020B0606030504020204" pitchFamily="34" charset="0"/>
              </a:rPr>
              <a:t>Management Skills</a:t>
            </a:r>
            <a:r>
              <a:rPr lang="en-US" sz="1300" dirty="0">
                <a:ea typeface="Open Sans" panose="020B0606030504020204" pitchFamily="34" charset="0"/>
                <a:cs typeface="Open Sans" panose="020B0606030504020204" pitchFamily="34" charset="0"/>
              </a:rPr>
              <a:t>.</a:t>
            </a:r>
          </a:p>
          <a:p>
            <a:pPr algn="just"/>
            <a:r>
              <a:rPr lang="en-US" sz="1300" dirty="0">
                <a:ea typeface="Open Sans" panose="020B0606030504020204" pitchFamily="34" charset="0"/>
                <a:cs typeface="Open Sans" panose="020B0606030504020204" pitchFamily="34" charset="0"/>
              </a:rPr>
              <a:t>We offer to curate learning paths with personalised training to support extraordinary personal growth and leadership goals.</a:t>
            </a:r>
          </a:p>
        </p:txBody>
      </p:sp>
      <p:sp>
        <p:nvSpPr>
          <p:cNvPr id="88" name="Forma libre: forma 87"/>
          <p:cNvSpPr/>
          <p:nvPr/>
        </p:nvSpPr>
        <p:spPr>
          <a:xfrm>
            <a:off x="2807855" y="233992"/>
            <a:ext cx="9096490" cy="5710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grpSp>
        <p:nvGrpSpPr>
          <p:cNvPr id="90" name="Gráfico 4"/>
          <p:cNvGrpSpPr/>
          <p:nvPr/>
        </p:nvGrpSpPr>
        <p:grpSpPr>
          <a:xfrm>
            <a:off x="327660" y="262255"/>
            <a:ext cx="504190" cy="2062480"/>
            <a:chOff x="327660" y="142875"/>
            <a:chExt cx="504190" cy="2062480"/>
          </a:xfrm>
          <a:solidFill>
            <a:schemeClr val="accent1"/>
          </a:solidFill>
        </p:grpSpPr>
        <p:sp>
          <p:nvSpPr>
            <p:cNvPr id="91" name="Forma libre: forma 90"/>
            <p:cNvSpPr/>
            <p:nvPr/>
          </p:nvSpPr>
          <p:spPr>
            <a:xfrm>
              <a:off x="327660" y="14287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2" name="Forma libre: forma 91"/>
            <p:cNvSpPr/>
            <p:nvPr/>
          </p:nvSpPr>
          <p:spPr>
            <a:xfrm>
              <a:off x="506095" y="32893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3" name="Forma libre: forma 92"/>
            <p:cNvSpPr/>
            <p:nvPr/>
          </p:nvSpPr>
          <p:spPr>
            <a:xfrm>
              <a:off x="684530" y="51562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4" name="Forma libre: forma 93"/>
            <p:cNvSpPr/>
            <p:nvPr/>
          </p:nvSpPr>
          <p:spPr>
            <a:xfrm>
              <a:off x="327660" y="52832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5" name="Forma libre: forma 94"/>
            <p:cNvSpPr/>
            <p:nvPr/>
          </p:nvSpPr>
          <p:spPr>
            <a:xfrm>
              <a:off x="506095" y="7150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6" name="Forma libre: forma 95"/>
            <p:cNvSpPr/>
            <p:nvPr/>
          </p:nvSpPr>
          <p:spPr>
            <a:xfrm>
              <a:off x="684530" y="90106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7" name="Forma libre: forma 96"/>
            <p:cNvSpPr/>
            <p:nvPr/>
          </p:nvSpPr>
          <p:spPr>
            <a:xfrm>
              <a:off x="327660" y="91376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8" name="Forma libre: forma 97"/>
            <p:cNvSpPr/>
            <p:nvPr/>
          </p:nvSpPr>
          <p:spPr>
            <a:xfrm>
              <a:off x="506095" y="110045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9" name="Forma libre: forma 98"/>
            <p:cNvSpPr/>
            <p:nvPr/>
          </p:nvSpPr>
          <p:spPr>
            <a:xfrm>
              <a:off x="684530" y="12865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0" name="Forma libre: forma 99"/>
            <p:cNvSpPr/>
            <p:nvPr/>
          </p:nvSpPr>
          <p:spPr>
            <a:xfrm>
              <a:off x="327660" y="12992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1" name="Forma libre: forma 100"/>
            <p:cNvSpPr/>
            <p:nvPr/>
          </p:nvSpPr>
          <p:spPr>
            <a:xfrm>
              <a:off x="506095" y="148590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2" name="Forma libre: forma 101"/>
            <p:cNvSpPr/>
            <p:nvPr/>
          </p:nvSpPr>
          <p:spPr>
            <a:xfrm>
              <a:off x="684530" y="167259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3" name="Forma libre: forma 102"/>
            <p:cNvSpPr/>
            <p:nvPr/>
          </p:nvSpPr>
          <p:spPr>
            <a:xfrm>
              <a:off x="327660" y="168465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4" name="Forma libre: forma 103"/>
            <p:cNvSpPr/>
            <p:nvPr/>
          </p:nvSpPr>
          <p:spPr>
            <a:xfrm>
              <a:off x="506095" y="187134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5" name="Forma libre: forma 104"/>
            <p:cNvSpPr/>
            <p:nvPr/>
          </p:nvSpPr>
          <p:spPr>
            <a:xfrm>
              <a:off x="684530" y="2058034"/>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110" name="Forma libre: forma 109"/>
          <p:cNvSpPr/>
          <p:nvPr/>
        </p:nvSpPr>
        <p:spPr>
          <a:xfrm>
            <a:off x="11311255" y="6056630"/>
            <a:ext cx="593090" cy="593090"/>
          </a:xfrm>
          <a:custGeom>
            <a:avLst/>
            <a:gdLst>
              <a:gd name="connsiteX0" fmla="*/ 593090 w 593090"/>
              <a:gd name="connsiteY0" fmla="*/ 296545 h 593090"/>
              <a:gd name="connsiteX1" fmla="*/ 296545 w 593090"/>
              <a:gd name="connsiteY1" fmla="*/ 593090 h 593090"/>
              <a:gd name="connsiteX2" fmla="*/ 0 w 593090"/>
              <a:gd name="connsiteY2" fmla="*/ 296545 h 593090"/>
              <a:gd name="connsiteX3" fmla="*/ 296545 w 593090"/>
              <a:gd name="connsiteY3" fmla="*/ 0 h 593090"/>
              <a:gd name="connsiteX4" fmla="*/ 593090 w 593090"/>
              <a:gd name="connsiteY4" fmla="*/ 296545 h 59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90" h="593090">
                <a:moveTo>
                  <a:pt x="593090" y="296545"/>
                </a:moveTo>
                <a:cubicBezTo>
                  <a:pt x="593090" y="460322"/>
                  <a:pt x="460322" y="593090"/>
                  <a:pt x="296545" y="593090"/>
                </a:cubicBezTo>
                <a:cubicBezTo>
                  <a:pt x="132767" y="593090"/>
                  <a:pt x="0" y="460322"/>
                  <a:pt x="0" y="296545"/>
                </a:cubicBezTo>
                <a:cubicBezTo>
                  <a:pt x="0" y="132768"/>
                  <a:pt x="132768" y="0"/>
                  <a:pt x="296545" y="0"/>
                </a:cubicBezTo>
                <a:cubicBezTo>
                  <a:pt x="460323" y="0"/>
                  <a:pt x="593090" y="132768"/>
                  <a:pt x="593090" y="296545"/>
                </a:cubicBezTo>
                <a:close/>
              </a:path>
            </a:pathLst>
          </a:custGeom>
          <a:solidFill>
            <a:schemeClr val="bg2"/>
          </a:solidFill>
          <a:ln w="6350" cap="flat">
            <a:noFill/>
            <a:prstDash val="solid"/>
            <a:miter/>
          </a:ln>
          <a:effectLst>
            <a:outerShdw blurRad="50800" dist="38100" dir="5400000" algn="t" rotWithShape="0">
              <a:prstClr val="black">
                <a:alpha val="40000"/>
              </a:prstClr>
            </a:outerShdw>
          </a:effectLst>
        </p:spPr>
        <p:txBody>
          <a:bodyPr rtlCol="0" anchor="ctr"/>
          <a:lstStyle/>
          <a:p>
            <a:endParaRPr lang="es-AR" dirty="0"/>
          </a:p>
        </p:txBody>
      </p:sp>
      <p:sp>
        <p:nvSpPr>
          <p:cNvPr id="123" name="Forma libre: forma 122"/>
          <p:cNvSpPr/>
          <p:nvPr/>
        </p:nvSpPr>
        <p:spPr>
          <a:xfrm>
            <a:off x="9897745" y="363220"/>
            <a:ext cx="2006600" cy="1962150"/>
          </a:xfrm>
          <a:custGeom>
            <a:avLst/>
            <a:gdLst>
              <a:gd name="connsiteX0" fmla="*/ 0 w 12192000"/>
              <a:gd name="connsiteY0" fmla="*/ 0 h 504825"/>
              <a:gd name="connsiteX1" fmla="*/ 12192000 w 12192000"/>
              <a:gd name="connsiteY1" fmla="*/ 0 h 504825"/>
              <a:gd name="connsiteX2" fmla="*/ 12192000 w 12192000"/>
              <a:gd name="connsiteY2" fmla="*/ 504825 h 504825"/>
              <a:gd name="connsiteX3" fmla="*/ 0 w 12192000"/>
              <a:gd name="connsiteY3" fmla="*/ 504825 h 504825"/>
            </a:gdLst>
            <a:ahLst/>
            <a:cxnLst>
              <a:cxn ang="0">
                <a:pos x="connsiteX0" y="connsiteY0"/>
              </a:cxn>
              <a:cxn ang="0">
                <a:pos x="connsiteX1" y="connsiteY1"/>
              </a:cxn>
              <a:cxn ang="0">
                <a:pos x="connsiteX2" y="connsiteY2"/>
              </a:cxn>
              <a:cxn ang="0">
                <a:pos x="connsiteX3" y="connsiteY3"/>
              </a:cxn>
            </a:cxnLst>
            <a:rect l="l" t="t" r="r" b="b"/>
            <a:pathLst>
              <a:path w="12192000" h="504825">
                <a:moveTo>
                  <a:pt x="0" y="0"/>
                </a:moveTo>
                <a:lnTo>
                  <a:pt x="12192000" y="0"/>
                </a:lnTo>
                <a:lnTo>
                  <a:pt x="12192000" y="504825"/>
                </a:lnTo>
                <a:lnTo>
                  <a:pt x="0" y="504825"/>
                </a:lnTo>
                <a:close/>
              </a:path>
            </a:pathLst>
          </a:custGeom>
          <a:solidFill>
            <a:schemeClr val="accent1"/>
          </a:solidFill>
          <a:ln w="6350" cap="flat">
            <a:noFill/>
            <a:prstDash val="solid"/>
            <a:miter/>
          </a:ln>
        </p:spPr>
        <p:txBody>
          <a:bodyPr rtlCol="0" anchor="ctr"/>
          <a:lstStyle/>
          <a:p>
            <a:endParaRPr lang="es-AR" dirty="0"/>
          </a:p>
        </p:txBody>
      </p:sp>
      <p:sp>
        <p:nvSpPr>
          <p:cNvPr id="32" name="CuadroTexto 31"/>
          <p:cNvSpPr txBox="1"/>
          <p:nvPr/>
        </p:nvSpPr>
        <p:spPr>
          <a:xfrm>
            <a:off x="1300292" y="103064"/>
            <a:ext cx="1507563" cy="260350"/>
          </a:xfrm>
          <a:prstGeom prst="rect">
            <a:avLst/>
          </a:prstGeom>
          <a:noFill/>
        </p:spPr>
        <p:txBody>
          <a:bodyPr wrap="square" rtlCol="0">
            <a:spAutoFit/>
          </a:bodyPr>
          <a:lstStyle/>
          <a:p>
            <a:r>
              <a:rPr lang="en-US" sz="1100" dirty="0">
                <a:ea typeface="Open Sans" panose="020B0606030504020204" pitchFamily="34" charset="0"/>
                <a:cs typeface="Open Sans" panose="020B0606030504020204" pitchFamily="34" charset="0"/>
              </a:rPr>
              <a:t>www.gloaims.com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0" name="Gráfico 4"/>
          <p:cNvGrpSpPr/>
          <p:nvPr/>
        </p:nvGrpSpPr>
        <p:grpSpPr>
          <a:xfrm>
            <a:off x="327660" y="262255"/>
            <a:ext cx="504190" cy="2062480"/>
            <a:chOff x="327660" y="142875"/>
            <a:chExt cx="504190" cy="2062480"/>
          </a:xfrm>
          <a:solidFill>
            <a:schemeClr val="accent1"/>
          </a:solidFill>
        </p:grpSpPr>
        <p:sp>
          <p:nvSpPr>
            <p:cNvPr id="91" name="Forma libre: forma 90"/>
            <p:cNvSpPr/>
            <p:nvPr/>
          </p:nvSpPr>
          <p:spPr>
            <a:xfrm>
              <a:off x="327660" y="14287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2" name="Forma libre: forma 91"/>
            <p:cNvSpPr/>
            <p:nvPr/>
          </p:nvSpPr>
          <p:spPr>
            <a:xfrm>
              <a:off x="506095" y="32893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3" name="Forma libre: forma 92"/>
            <p:cNvSpPr/>
            <p:nvPr/>
          </p:nvSpPr>
          <p:spPr>
            <a:xfrm>
              <a:off x="684530" y="51562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4" name="Forma libre: forma 93"/>
            <p:cNvSpPr/>
            <p:nvPr/>
          </p:nvSpPr>
          <p:spPr>
            <a:xfrm>
              <a:off x="327660" y="52832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5" name="Forma libre: forma 94"/>
            <p:cNvSpPr/>
            <p:nvPr/>
          </p:nvSpPr>
          <p:spPr>
            <a:xfrm>
              <a:off x="506095" y="7150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6" name="Forma libre: forma 95"/>
            <p:cNvSpPr/>
            <p:nvPr/>
          </p:nvSpPr>
          <p:spPr>
            <a:xfrm>
              <a:off x="684530" y="90106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7" name="Forma libre: forma 96"/>
            <p:cNvSpPr/>
            <p:nvPr/>
          </p:nvSpPr>
          <p:spPr>
            <a:xfrm>
              <a:off x="327660" y="91376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8" name="Forma libre: forma 97"/>
            <p:cNvSpPr/>
            <p:nvPr/>
          </p:nvSpPr>
          <p:spPr>
            <a:xfrm>
              <a:off x="506095" y="110045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99" name="Forma libre: forma 98"/>
            <p:cNvSpPr/>
            <p:nvPr/>
          </p:nvSpPr>
          <p:spPr>
            <a:xfrm>
              <a:off x="684530" y="12865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0" name="Forma libre: forma 99"/>
            <p:cNvSpPr/>
            <p:nvPr/>
          </p:nvSpPr>
          <p:spPr>
            <a:xfrm>
              <a:off x="327660" y="129921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1" name="Forma libre: forma 100"/>
            <p:cNvSpPr/>
            <p:nvPr/>
          </p:nvSpPr>
          <p:spPr>
            <a:xfrm>
              <a:off x="506095" y="1485900"/>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2" name="Forma libre: forma 101"/>
            <p:cNvSpPr/>
            <p:nvPr/>
          </p:nvSpPr>
          <p:spPr>
            <a:xfrm>
              <a:off x="684530" y="1672590"/>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3" name="Forma libre: forma 102"/>
            <p:cNvSpPr/>
            <p:nvPr/>
          </p:nvSpPr>
          <p:spPr>
            <a:xfrm>
              <a:off x="327660" y="1684655"/>
              <a:ext cx="147319" cy="147319"/>
            </a:xfrm>
            <a:custGeom>
              <a:avLst/>
              <a:gdLst>
                <a:gd name="connsiteX0" fmla="*/ 147320 w 147319"/>
                <a:gd name="connsiteY0" fmla="*/ 73660 h 147319"/>
                <a:gd name="connsiteX1" fmla="*/ 73660 w 147319"/>
                <a:gd name="connsiteY1" fmla="*/ 147320 h 147319"/>
                <a:gd name="connsiteX2" fmla="*/ 0 w 147319"/>
                <a:gd name="connsiteY2" fmla="*/ 73660 h 147319"/>
                <a:gd name="connsiteX3" fmla="*/ 73660 w 147319"/>
                <a:gd name="connsiteY3" fmla="*/ 0 h 147319"/>
                <a:gd name="connsiteX4" fmla="*/ 147320 w 147319"/>
                <a:gd name="connsiteY4" fmla="*/ 73660 h 14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19">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4" name="Forma libre: forma 103"/>
            <p:cNvSpPr/>
            <p:nvPr/>
          </p:nvSpPr>
          <p:spPr>
            <a:xfrm>
              <a:off x="506095" y="1871345"/>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sp>
          <p:nvSpPr>
            <p:cNvPr id="105" name="Forma libre: forma 104"/>
            <p:cNvSpPr/>
            <p:nvPr/>
          </p:nvSpPr>
          <p:spPr>
            <a:xfrm>
              <a:off x="684530" y="2058034"/>
              <a:ext cx="147319" cy="147320"/>
            </a:xfrm>
            <a:custGeom>
              <a:avLst/>
              <a:gdLst>
                <a:gd name="connsiteX0" fmla="*/ 147320 w 147319"/>
                <a:gd name="connsiteY0" fmla="*/ 73660 h 147320"/>
                <a:gd name="connsiteX1" fmla="*/ 73660 w 147319"/>
                <a:gd name="connsiteY1" fmla="*/ 147320 h 147320"/>
                <a:gd name="connsiteX2" fmla="*/ 0 w 147319"/>
                <a:gd name="connsiteY2" fmla="*/ 73660 h 147320"/>
                <a:gd name="connsiteX3" fmla="*/ 73660 w 147319"/>
                <a:gd name="connsiteY3" fmla="*/ 0 h 147320"/>
                <a:gd name="connsiteX4" fmla="*/ 147320 w 147319"/>
                <a:gd name="connsiteY4" fmla="*/ 73660 h 1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19" h="147320">
                  <a:moveTo>
                    <a:pt x="147320" y="73660"/>
                  </a:moveTo>
                  <a:cubicBezTo>
                    <a:pt x="147320" y="114341"/>
                    <a:pt x="114341" y="147320"/>
                    <a:pt x="73660" y="147320"/>
                  </a:cubicBezTo>
                  <a:cubicBezTo>
                    <a:pt x="32979" y="147320"/>
                    <a:pt x="0" y="114341"/>
                    <a:pt x="0" y="73660"/>
                  </a:cubicBezTo>
                  <a:cubicBezTo>
                    <a:pt x="0" y="32979"/>
                    <a:pt x="32979" y="0"/>
                    <a:pt x="73660" y="0"/>
                  </a:cubicBezTo>
                  <a:cubicBezTo>
                    <a:pt x="114341" y="0"/>
                    <a:pt x="147320" y="32979"/>
                    <a:pt x="147320" y="73660"/>
                  </a:cubicBezTo>
                  <a:close/>
                </a:path>
              </a:pathLst>
            </a:custGeom>
            <a:grpFill/>
            <a:ln w="6350" cap="flat">
              <a:noFill/>
              <a:prstDash val="solid"/>
              <a:miter/>
            </a:ln>
          </p:spPr>
          <p:txBody>
            <a:bodyPr rtlCol="0" anchor="ctr"/>
            <a:lstStyle/>
            <a:p>
              <a:endParaRPr lang="es-AR" dirty="0"/>
            </a:p>
          </p:txBody>
        </p:sp>
      </p:grpSp>
      <p:sp>
        <p:nvSpPr>
          <p:cNvPr id="123" name="Forma libre: forma 122"/>
          <p:cNvSpPr/>
          <p:nvPr/>
        </p:nvSpPr>
        <p:spPr>
          <a:xfrm>
            <a:off x="9768205" y="4629785"/>
            <a:ext cx="2225675" cy="2112645"/>
          </a:xfrm>
          <a:custGeom>
            <a:avLst/>
            <a:gdLst>
              <a:gd name="connsiteX0" fmla="*/ 0 w 12192000"/>
              <a:gd name="connsiteY0" fmla="*/ 0 h 504825"/>
              <a:gd name="connsiteX1" fmla="*/ 12192000 w 12192000"/>
              <a:gd name="connsiteY1" fmla="*/ 0 h 504825"/>
              <a:gd name="connsiteX2" fmla="*/ 12192000 w 12192000"/>
              <a:gd name="connsiteY2" fmla="*/ 504825 h 504825"/>
              <a:gd name="connsiteX3" fmla="*/ 0 w 12192000"/>
              <a:gd name="connsiteY3" fmla="*/ 504825 h 504825"/>
            </a:gdLst>
            <a:ahLst/>
            <a:cxnLst>
              <a:cxn ang="0">
                <a:pos x="connsiteX0" y="connsiteY0"/>
              </a:cxn>
              <a:cxn ang="0">
                <a:pos x="connsiteX1" y="connsiteY1"/>
              </a:cxn>
              <a:cxn ang="0">
                <a:pos x="connsiteX2" y="connsiteY2"/>
              </a:cxn>
              <a:cxn ang="0">
                <a:pos x="connsiteX3" y="connsiteY3"/>
              </a:cxn>
            </a:cxnLst>
            <a:rect l="l" t="t" r="r" b="b"/>
            <a:pathLst>
              <a:path w="12192000" h="504825">
                <a:moveTo>
                  <a:pt x="0" y="0"/>
                </a:moveTo>
                <a:lnTo>
                  <a:pt x="12192000" y="0"/>
                </a:lnTo>
                <a:lnTo>
                  <a:pt x="12192000" y="504825"/>
                </a:lnTo>
                <a:lnTo>
                  <a:pt x="0" y="504825"/>
                </a:lnTo>
                <a:close/>
              </a:path>
            </a:pathLst>
          </a:custGeom>
          <a:solidFill>
            <a:schemeClr val="accent1"/>
          </a:solidFill>
          <a:ln w="6350" cap="flat">
            <a:noFill/>
            <a:prstDash val="solid"/>
            <a:miter/>
          </a:ln>
        </p:spPr>
        <p:txBody>
          <a:bodyPr rtlCol="0" anchor="ctr"/>
          <a:lstStyle/>
          <a:p>
            <a:endParaRPr lang="es-AR" dirty="0"/>
          </a:p>
        </p:txBody>
      </p:sp>
      <p:sp>
        <p:nvSpPr>
          <p:cNvPr id="86" name="CuadroTexto 85"/>
          <p:cNvSpPr txBox="1"/>
          <p:nvPr/>
        </p:nvSpPr>
        <p:spPr>
          <a:xfrm>
            <a:off x="1300293" y="531206"/>
            <a:ext cx="3879215" cy="706755"/>
          </a:xfrm>
          <a:prstGeom prst="rect">
            <a:avLst/>
          </a:prstGeom>
          <a:noFill/>
        </p:spPr>
        <p:txBody>
          <a:bodyPr wrap="none" rtlCol="0">
            <a:spAutoFit/>
          </a:bodyPr>
          <a:lstStyle/>
          <a:p>
            <a:pPr algn="l"/>
            <a:r>
              <a:rPr lang="en-US" altLang="es-AR" sz="4000" b="1" dirty="0">
                <a:solidFill>
                  <a:schemeClr val="accent1"/>
                </a:solidFill>
                <a:effectLst>
                  <a:outerShdw blurRad="38100" dist="25400" dir="5400000" algn="ctr" rotWithShape="0">
                    <a:srgbClr val="6E747A">
                      <a:alpha val="43000"/>
                    </a:srgbClr>
                  </a:outerShdw>
                </a:effectLst>
                <a:latin typeface="+mj-lt"/>
                <a:ea typeface="Open Sans" panose="020B0606030504020204" pitchFamily="34" charset="0"/>
                <a:cs typeface="Open Sans" panose="020B0606030504020204" pitchFamily="34" charset="0"/>
              </a:rPr>
              <a:t>HOW </a:t>
            </a:r>
            <a:r>
              <a:rPr lang="en-US" altLang="es-AR" sz="4000" b="1" dirty="0">
                <a:latin typeface="+mj-lt"/>
                <a:ea typeface="Open Sans" panose="020B0606030504020204" pitchFamily="34" charset="0"/>
                <a:cs typeface="Open Sans" panose="020B0606030504020204" pitchFamily="34" charset="0"/>
              </a:rPr>
              <a:t>WE DO IT</a:t>
            </a:r>
          </a:p>
        </p:txBody>
      </p:sp>
      <p:sp>
        <p:nvSpPr>
          <p:cNvPr id="87" name="CuadroTexto 86"/>
          <p:cNvSpPr txBox="1"/>
          <p:nvPr/>
        </p:nvSpPr>
        <p:spPr>
          <a:xfrm>
            <a:off x="1300480" y="1605280"/>
            <a:ext cx="6391275" cy="4399915"/>
          </a:xfrm>
          <a:prstGeom prst="rect">
            <a:avLst/>
          </a:prstGeom>
          <a:noFill/>
        </p:spPr>
        <p:txBody>
          <a:bodyPr wrap="square" rtlCol="0">
            <a:spAutoFit/>
          </a:bodyPr>
          <a:lstStyle/>
          <a:p>
            <a:pPr algn="just"/>
            <a:r>
              <a:rPr lang="en-US" sz="2400" b="1" dirty="0">
                <a:ea typeface="Open Sans" panose="020B0606030504020204" pitchFamily="34" charset="0"/>
                <a:cs typeface="Open Sans" panose="020B0606030504020204" pitchFamily="34" charset="0"/>
              </a:rPr>
              <a:t>On-demand training</a:t>
            </a:r>
          </a:p>
          <a:p>
            <a:pPr algn="just"/>
            <a:endParaRPr lang="en-US" sz="2000" b="1" dirty="0">
              <a:ea typeface="Open Sans" panose="020B0606030504020204" pitchFamily="34" charset="0"/>
              <a:cs typeface="Open Sans" panose="020B0606030504020204" pitchFamily="34" charset="0"/>
            </a:endParaRPr>
          </a:p>
          <a:p>
            <a:pPr algn="just"/>
            <a:r>
              <a:rPr lang="en-US" sz="1300" dirty="0">
                <a:ea typeface="Open Sans" panose="020B0606030504020204" pitchFamily="34" charset="0"/>
                <a:cs typeface="Open Sans" panose="020B0606030504020204" pitchFamily="34" charset="0"/>
              </a:rPr>
              <a:t>It helps your organisation to close the skills gaps and increase productivity. Learning Paths for a personalised experience with customised content Develop talent within Your organisation and improve retention. Significantly reduce the training and Overhead costs Creativity and innovation increase business revenues Native-Language learning with five languages: English, Arabic, Turkish, Urdu, and Hindi</a:t>
            </a:r>
          </a:p>
          <a:p>
            <a:pPr algn="just"/>
            <a:r>
              <a:rPr lang="en-US" sz="1300" dirty="0">
                <a:ea typeface="Open Sans" panose="020B0606030504020204" pitchFamily="34" charset="0"/>
                <a:cs typeface="Open Sans" panose="020B0606030504020204" pitchFamily="34" charset="0"/>
              </a:rPr>
              <a:t>.</a:t>
            </a:r>
          </a:p>
          <a:p>
            <a:pPr algn="just"/>
            <a:r>
              <a:rPr lang="en-US" sz="1400" b="1" dirty="0">
                <a:solidFill>
                  <a:schemeClr val="accent1"/>
                </a:solidFill>
                <a:effectLst>
                  <a:outerShdw blurRad="38100" dist="25400" dir="5400000" algn="ctr" rotWithShape="0">
                    <a:srgbClr val="6E747A">
                      <a:alpha val="43000"/>
                    </a:srgbClr>
                  </a:outerShdw>
                </a:effectLst>
                <a:ea typeface="Open Sans" panose="020B0606030504020204" pitchFamily="34" charset="0"/>
                <a:cs typeface="Open Sans" panose="020B0606030504020204" pitchFamily="34" charset="0"/>
              </a:rPr>
              <a:t>Expert Instructors</a:t>
            </a:r>
          </a:p>
          <a:p>
            <a:pPr algn="just"/>
            <a:r>
              <a:rPr lang="en-US" sz="1300" dirty="0">
                <a:ea typeface="Open Sans" panose="020B0606030504020204" pitchFamily="34" charset="0"/>
                <a:cs typeface="Open Sans" panose="020B0606030504020204" pitchFamily="34" charset="0"/>
              </a:rPr>
              <a:t>Our real-world instructors empower your teams to drive impactful learning.Our Instructor community includes professors, leaders, executive coaches, and Practitioners.We maintain fresh content and identify areas of improvement to ensure Quality. We offer Native-language learning in five languages: English Arabic, Turkish Urdu, and Hindi.</a:t>
            </a:r>
          </a:p>
          <a:p>
            <a:pPr algn="just"/>
            <a:endParaRPr lang="en-US" sz="1300" dirty="0">
              <a:ea typeface="Open Sans" panose="020B0606030504020204" pitchFamily="34" charset="0"/>
              <a:cs typeface="Open Sans" panose="020B0606030504020204" pitchFamily="34" charset="0"/>
            </a:endParaRPr>
          </a:p>
          <a:p>
            <a:pPr algn="just"/>
            <a:r>
              <a:rPr lang="en-US" sz="1400" b="1" dirty="0">
                <a:solidFill>
                  <a:schemeClr val="accent1"/>
                </a:solidFill>
                <a:effectLst>
                  <a:outerShdw blurRad="38100" dist="25400" dir="5400000" algn="ctr" rotWithShape="0">
                    <a:srgbClr val="6E747A">
                      <a:alpha val="43000"/>
                    </a:srgbClr>
                  </a:outerShdw>
                </a:effectLst>
                <a:ea typeface="Open Sans" panose="020B0606030504020204" pitchFamily="34" charset="0"/>
                <a:cs typeface="Open Sans" panose="020B0606030504020204" pitchFamily="34" charset="0"/>
              </a:rPr>
              <a:t>Global Content</a:t>
            </a:r>
          </a:p>
          <a:p>
            <a:pPr algn="just"/>
            <a:r>
              <a:rPr lang="en-US" sz="1300" dirty="0">
                <a:ea typeface="Open Sans" panose="020B0606030504020204" pitchFamily="34" charset="0"/>
                <a:cs typeface="Open Sans" panose="020B0606030504020204" pitchFamily="34" charset="0"/>
              </a:rPr>
              <a:t>Our instructors offer training on in-demand topics in their native language We tailor content to cultural nuances depending on the industry and region. We deliver training relevant to every culture.</a:t>
            </a:r>
          </a:p>
          <a:p>
            <a:pPr algn="just"/>
            <a:endParaRPr lang="en-US" sz="1300" dirty="0">
              <a:ea typeface="Open Sans" panose="020B0606030504020204" pitchFamily="34" charset="0"/>
              <a:cs typeface="Open Sans" panose="020B0606030504020204" pitchFamily="34" charset="0"/>
            </a:endParaRPr>
          </a:p>
        </p:txBody>
      </p:sp>
      <p:sp>
        <p:nvSpPr>
          <p:cNvPr id="8" name="Forma libre: forma 122"/>
          <p:cNvSpPr/>
          <p:nvPr/>
        </p:nvSpPr>
        <p:spPr>
          <a:xfrm>
            <a:off x="10594340" y="222885"/>
            <a:ext cx="1597660" cy="76200"/>
          </a:xfrm>
          <a:custGeom>
            <a:avLst/>
            <a:gdLst>
              <a:gd name="connsiteX0" fmla="*/ 0 w 12192000"/>
              <a:gd name="connsiteY0" fmla="*/ 0 h 504825"/>
              <a:gd name="connsiteX1" fmla="*/ 12192000 w 12192000"/>
              <a:gd name="connsiteY1" fmla="*/ 0 h 504825"/>
              <a:gd name="connsiteX2" fmla="*/ 12192000 w 12192000"/>
              <a:gd name="connsiteY2" fmla="*/ 504825 h 504825"/>
              <a:gd name="connsiteX3" fmla="*/ 0 w 12192000"/>
              <a:gd name="connsiteY3" fmla="*/ 504825 h 504825"/>
            </a:gdLst>
            <a:ahLst/>
            <a:cxnLst>
              <a:cxn ang="0">
                <a:pos x="connsiteX0" y="connsiteY0"/>
              </a:cxn>
              <a:cxn ang="0">
                <a:pos x="connsiteX1" y="connsiteY1"/>
              </a:cxn>
              <a:cxn ang="0">
                <a:pos x="connsiteX2" y="connsiteY2"/>
              </a:cxn>
              <a:cxn ang="0">
                <a:pos x="connsiteX3" y="connsiteY3"/>
              </a:cxn>
            </a:cxnLst>
            <a:rect l="l" t="t" r="r" b="b"/>
            <a:pathLst>
              <a:path w="12192000" h="504825">
                <a:moveTo>
                  <a:pt x="0" y="0"/>
                </a:moveTo>
                <a:lnTo>
                  <a:pt x="12192000" y="0"/>
                </a:lnTo>
                <a:lnTo>
                  <a:pt x="12192000" y="504825"/>
                </a:lnTo>
                <a:lnTo>
                  <a:pt x="0" y="504825"/>
                </a:lnTo>
                <a:close/>
              </a:path>
            </a:pathLst>
          </a:custGeom>
          <a:solidFill>
            <a:schemeClr val="bg1"/>
          </a:solidFill>
          <a:ln w="12700" cap="flat" cmpd="sng">
            <a:noFill/>
            <a:prstDash val="solid"/>
            <a:miter/>
          </a:ln>
        </p:spPr>
        <p:txBody>
          <a:bodyPr rtlCol="0" anchor="ctr"/>
          <a:lstStyle/>
          <a:p>
            <a:endParaRPr lang="es-AR" dirty="0"/>
          </a:p>
        </p:txBody>
      </p:sp>
      <p:sp>
        <p:nvSpPr>
          <p:cNvPr id="75" name="Forma libre: forma 74"/>
          <p:cNvSpPr/>
          <p:nvPr/>
        </p:nvSpPr>
        <p:spPr>
          <a:xfrm>
            <a:off x="10873740" y="245378"/>
            <a:ext cx="1245236" cy="119296"/>
          </a:xfrm>
          <a:custGeom>
            <a:avLst/>
            <a:gdLst>
              <a:gd name="connsiteX0" fmla="*/ 3364230 w 3364229"/>
              <a:gd name="connsiteY0" fmla="*/ 0 h 6350"/>
              <a:gd name="connsiteX1" fmla="*/ 0 w 3364229"/>
              <a:gd name="connsiteY1" fmla="*/ 0 h 6350"/>
            </a:gdLst>
            <a:ahLst/>
            <a:cxnLst>
              <a:cxn ang="0">
                <a:pos x="connsiteX0" y="connsiteY0"/>
              </a:cxn>
              <a:cxn ang="0">
                <a:pos x="connsiteX1" y="connsiteY1"/>
              </a:cxn>
            </a:cxnLst>
            <a:rect l="l" t="t" r="r" b="b"/>
            <a:pathLst>
              <a:path w="3364229" h="6350">
                <a:moveTo>
                  <a:pt x="3364230" y="0"/>
                </a:moveTo>
                <a:lnTo>
                  <a:pt x="0" y="0"/>
                </a:lnTo>
              </a:path>
            </a:pathLst>
          </a:custGeom>
          <a:ln w="36000" cap="rnd">
            <a:solidFill>
              <a:schemeClr val="accent1"/>
            </a:solidFill>
            <a:prstDash val="solid"/>
            <a:miter/>
          </a:ln>
        </p:spPr>
        <p:txBody>
          <a:bodyPr rtlCol="0" anchor="ctr"/>
          <a:lstStyle/>
          <a:p>
            <a:endParaRPr lang="es-AR" dirty="0"/>
          </a:p>
        </p:txBody>
      </p:sp>
      <p:sp>
        <p:nvSpPr>
          <p:cNvPr id="7" name="CuadroTexto 39"/>
          <p:cNvSpPr txBox="1"/>
          <p:nvPr/>
        </p:nvSpPr>
        <p:spPr>
          <a:xfrm>
            <a:off x="9499412" y="120844"/>
            <a:ext cx="1507563" cy="260350"/>
          </a:xfrm>
          <a:prstGeom prst="rect">
            <a:avLst/>
          </a:prstGeom>
          <a:noFill/>
        </p:spPr>
        <p:txBody>
          <a:bodyPr wrap="square" rtlCol="0">
            <a:spAutoFit/>
            <a:scene3d>
              <a:camera prst="orthographicFront"/>
              <a:lightRig rig="threePt" dir="t"/>
            </a:scene3d>
          </a:bodyPr>
          <a:lstStyle/>
          <a:p>
            <a:r>
              <a:rPr lang="en-US" sz="1100" dirty="0">
                <a:effectLst>
                  <a:outerShdw blurRad="38100" dist="25400" dir="5400000" algn="ctr" rotWithShape="0">
                    <a:srgbClr val="6E747A">
                      <a:alpha val="43000"/>
                    </a:srgbClr>
                  </a:outerShdw>
                </a:effectLst>
                <a:ea typeface="Open Sans" panose="020B0606030504020204" pitchFamily="34" charset="0"/>
                <a:cs typeface="Open Sans" panose="020B0606030504020204" pitchFamily="34" charset="0"/>
              </a:rPr>
              <a:t>www.gloaims.com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Título 34"/>
          <p:cNvSpPr>
            <a:spLocks noGrp="1"/>
          </p:cNvSpPr>
          <p:nvPr>
            <p:ph type="title"/>
          </p:nvPr>
        </p:nvSpPr>
        <p:spPr>
          <a:xfrm>
            <a:off x="1027877" y="735456"/>
            <a:ext cx="6056472" cy="759539"/>
          </a:xfrm>
        </p:spPr>
        <p:txBody>
          <a:bodyPr>
            <a:normAutofit/>
          </a:bodyPr>
          <a:lstStyle/>
          <a:p>
            <a:pPr algn="just"/>
            <a:r>
              <a:rPr lang="en-US" altLang="es-AR" sz="4000" b="1" dirty="0">
                <a:ea typeface="Open Sans" panose="020B0606030504020204" pitchFamily="34" charset="0"/>
                <a:cs typeface="Open Sans" panose="020B0606030504020204" pitchFamily="34" charset="0"/>
              </a:rPr>
              <a:t>TRAINING </a:t>
            </a:r>
            <a:r>
              <a:rPr lang="en-US" altLang="es-AR" sz="4000" b="1" dirty="0">
                <a:solidFill>
                  <a:schemeClr val="accent1"/>
                </a:solidFill>
                <a:effectLst>
                  <a:outerShdw blurRad="38100" dist="25400" dir="5400000" algn="ctr" rotWithShape="0">
                    <a:srgbClr val="6E747A">
                      <a:alpha val="43000"/>
                    </a:srgbClr>
                  </a:outerShdw>
                </a:effectLst>
                <a:ea typeface="Open Sans" panose="020B0606030504020204" pitchFamily="34" charset="0"/>
                <a:cs typeface="Open Sans" panose="020B0606030504020204" pitchFamily="34" charset="0"/>
              </a:rPr>
              <a:t>PROGRAMS</a:t>
            </a:r>
          </a:p>
        </p:txBody>
      </p:sp>
      <p:sp>
        <p:nvSpPr>
          <p:cNvPr id="40" name="CuadroTexto 39"/>
          <p:cNvSpPr txBox="1"/>
          <p:nvPr/>
        </p:nvSpPr>
        <p:spPr>
          <a:xfrm>
            <a:off x="1300292" y="103064"/>
            <a:ext cx="1507563" cy="260350"/>
          </a:xfrm>
          <a:prstGeom prst="rect">
            <a:avLst/>
          </a:prstGeom>
          <a:noFill/>
        </p:spPr>
        <p:txBody>
          <a:bodyPr wrap="square" rtlCol="0">
            <a:spAutoFit/>
          </a:bodyPr>
          <a:lstStyle/>
          <a:p>
            <a:pPr algn="just"/>
            <a:r>
              <a:rPr lang="en-US" sz="1100" dirty="0">
                <a:ea typeface="Open Sans" panose="020B0606030504020204" pitchFamily="34" charset="0"/>
                <a:cs typeface="Open Sans" panose="020B0606030504020204" pitchFamily="34" charset="0"/>
              </a:rPr>
              <a:t>www.gloaims.com</a:t>
            </a:r>
          </a:p>
        </p:txBody>
      </p:sp>
      <p:sp>
        <p:nvSpPr>
          <p:cNvPr id="10" name="Oval 9"/>
          <p:cNvSpPr/>
          <p:nvPr/>
        </p:nvSpPr>
        <p:spPr>
          <a:xfrm>
            <a:off x="6774815" y="1866900"/>
            <a:ext cx="4096385" cy="374332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11" name="Text Box 10"/>
          <p:cNvSpPr txBox="1"/>
          <p:nvPr/>
        </p:nvSpPr>
        <p:spPr>
          <a:xfrm>
            <a:off x="1114425" y="1494790"/>
            <a:ext cx="2540000" cy="460375"/>
          </a:xfrm>
          <a:prstGeom prst="rect">
            <a:avLst/>
          </a:prstGeom>
          <a:noFill/>
        </p:spPr>
        <p:txBody>
          <a:bodyPr wrap="square" rtlCol="0" anchor="t">
            <a:spAutoFit/>
            <a:scene3d>
              <a:camera prst="orthographicFront"/>
              <a:lightRig rig="threePt" dir="t"/>
            </a:scene3d>
          </a:bodyPr>
          <a:lstStyle/>
          <a:p>
            <a:pPr algn="just"/>
            <a:r>
              <a:rPr lang="en-US" sz="2400" b="1">
                <a:solidFill>
                  <a:schemeClr val="accent1"/>
                </a:solidFill>
                <a:effectLst>
                  <a:outerShdw blurRad="38100" dist="25400" dir="5400000" algn="ctr" rotWithShape="0">
                    <a:srgbClr val="6E747A">
                      <a:alpha val="43000"/>
                    </a:srgbClr>
                  </a:outerShdw>
                </a:effectLst>
              </a:rPr>
              <a:t>Management</a:t>
            </a:r>
          </a:p>
        </p:txBody>
      </p:sp>
      <p:sp>
        <p:nvSpPr>
          <p:cNvPr id="14" name="Text Box 13"/>
          <p:cNvSpPr txBox="1"/>
          <p:nvPr/>
        </p:nvSpPr>
        <p:spPr>
          <a:xfrm>
            <a:off x="1213485" y="2154555"/>
            <a:ext cx="4341495" cy="3291840"/>
          </a:xfrm>
          <a:prstGeom prst="rect">
            <a:avLst/>
          </a:prstGeom>
          <a:noFill/>
        </p:spPr>
        <p:txBody>
          <a:bodyPr wrap="square" rtlCol="0">
            <a:spAutoFit/>
          </a:bodyPr>
          <a:lstStyle/>
          <a:p>
            <a:pPr marL="285750" indent="-285750" algn="l">
              <a:buFont typeface="Arial" panose="020B0604020202020204" pitchFamily="34" charset="0"/>
              <a:buChar char="•"/>
            </a:pPr>
            <a:r>
              <a:rPr lang="en-US" sz="1600"/>
              <a:t>Executive Development</a:t>
            </a:r>
          </a:p>
          <a:p>
            <a:pPr marL="285750" indent="-285750" algn="l">
              <a:buFont typeface="Arial" panose="020B0604020202020204" pitchFamily="34" charset="0"/>
              <a:buChar char="•"/>
            </a:pPr>
            <a:r>
              <a:rPr lang="en-US" sz="1600"/>
              <a:t>Leadership Agility</a:t>
            </a:r>
          </a:p>
          <a:p>
            <a:pPr marL="285750" indent="-285750" algn="l">
              <a:buFont typeface="Arial" panose="020B0604020202020204" pitchFamily="34" charset="0"/>
              <a:buChar char="•"/>
            </a:pPr>
            <a:r>
              <a:rPr lang="en-US" sz="1600"/>
              <a:t>Executive Management &amp; Leadership Development</a:t>
            </a:r>
          </a:p>
          <a:p>
            <a:pPr marL="285750" indent="-285750" algn="l">
              <a:buFont typeface="Arial" panose="020B0604020202020204" pitchFamily="34" charset="0"/>
              <a:buChar char="•"/>
            </a:pPr>
            <a:r>
              <a:rPr lang="en-US" sz="1600"/>
              <a:t>Advanced Strategy for Executives</a:t>
            </a:r>
          </a:p>
          <a:p>
            <a:pPr marL="285750" indent="-285750" algn="l">
              <a:buFont typeface="Arial" panose="020B0604020202020204" pitchFamily="34" charset="0"/>
              <a:buChar char="•"/>
            </a:pPr>
            <a:r>
              <a:rPr lang="en-US" sz="1600"/>
              <a:t>Strategy, Leadership, &amp; Critical Thinking</a:t>
            </a:r>
          </a:p>
          <a:p>
            <a:pPr marL="285750" indent="-285750" algn="l">
              <a:buFont typeface="Arial" panose="020B0604020202020204" pitchFamily="34" charset="0"/>
              <a:buChar char="•"/>
            </a:pPr>
            <a:r>
              <a:rPr lang="en-US" sz="1600"/>
              <a:t>Value Creation</a:t>
            </a:r>
          </a:p>
          <a:p>
            <a:pPr marL="285750" indent="-285750" algn="l">
              <a:buFont typeface="Arial" panose="020B0604020202020204" pitchFamily="34" charset="0"/>
              <a:buChar char="•"/>
            </a:pPr>
            <a:r>
              <a:rPr lang="en-US" sz="1600"/>
              <a:t>Sustainable Business Strategy</a:t>
            </a:r>
          </a:p>
          <a:p>
            <a:pPr marL="285750" indent="-285750" algn="l">
              <a:buFont typeface="Arial" panose="020B0604020202020204" pitchFamily="34" charset="0"/>
              <a:buChar char="•"/>
            </a:pPr>
            <a:r>
              <a:rPr lang="en-US" sz="1600"/>
              <a:t>Leadership</a:t>
            </a:r>
          </a:p>
          <a:p>
            <a:pPr marL="285750" indent="-285750" algn="l">
              <a:buFont typeface="Arial" panose="020B0604020202020204" pitchFamily="34" charset="0"/>
              <a:buChar char="•"/>
            </a:pPr>
            <a:r>
              <a:rPr lang="en-US" sz="1600"/>
              <a:t>Management </a:t>
            </a:r>
          </a:p>
          <a:p>
            <a:pPr marL="285750" indent="-285750" algn="l">
              <a:buFont typeface="Arial" panose="020B0604020202020204" pitchFamily="34" charset="0"/>
              <a:buChar char="•"/>
            </a:pPr>
            <a:r>
              <a:rPr lang="en-US" sz="1600"/>
              <a:t>Analysis of Management Decisions</a:t>
            </a:r>
          </a:p>
          <a:p>
            <a:pPr marL="285750" indent="-285750" algn="l">
              <a:buFont typeface="Arial" panose="020B0604020202020204" pitchFamily="34" charset="0"/>
              <a:buChar char="•"/>
            </a:pPr>
            <a:r>
              <a:rPr lang="en-US" sz="1600"/>
              <a:t>Strategic Corporate Governance </a:t>
            </a:r>
          </a:p>
          <a:p>
            <a:pPr marL="285750" indent="-285750" algn="l">
              <a:buFont typeface="Arial" panose="020B0604020202020204" pitchFamily="34" charset="0"/>
              <a:buChar char="•"/>
            </a:pPr>
            <a:r>
              <a:rPr lang="en-US" sz="1600"/>
              <a:t>Enterprise Leadership for Transformation </a:t>
            </a:r>
          </a:p>
        </p:txBody>
      </p:sp>
      <p:pic>
        <p:nvPicPr>
          <p:cNvPr id="2" name="Picture 1" descr="Dr mohsin (4)"/>
          <p:cNvPicPr>
            <a:picLocks noChangeAspect="1"/>
          </p:cNvPicPr>
          <p:nvPr/>
        </p:nvPicPr>
        <p:blipFill>
          <a:blip r:embed="rId3"/>
          <a:stretch>
            <a:fillRect/>
          </a:stretch>
        </p:blipFill>
        <p:spPr>
          <a:xfrm>
            <a:off x="7459345" y="2154555"/>
            <a:ext cx="4732655" cy="47326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508115" y="1467485"/>
            <a:ext cx="4651375" cy="46513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ym typeface="+mn-ea"/>
              </a:rPr>
              <a:t>Next Generation Leadership </a:t>
            </a:r>
            <a:endParaRPr lang="en-US"/>
          </a:p>
          <a:p>
            <a:pPr algn="just"/>
            <a:r>
              <a:rPr lang="en-US">
                <a:sym typeface="+mn-ea"/>
              </a:rPr>
              <a:t>Emotional Intelligence </a:t>
            </a:r>
            <a:endParaRPr lang="en-US"/>
          </a:p>
          <a:p>
            <a:pPr algn="just"/>
            <a:r>
              <a:rPr lang="en-US">
                <a:sym typeface="+mn-ea"/>
              </a:rPr>
              <a:t>Time Management and Stress Reduction</a:t>
            </a:r>
            <a:endParaRPr lang="en-US"/>
          </a:p>
          <a:p>
            <a:pPr algn="just"/>
            <a:r>
              <a:rPr lang="en-US">
                <a:sym typeface="+mn-ea"/>
              </a:rPr>
              <a:t>Communication for Leadership </a:t>
            </a:r>
            <a:endParaRPr lang="en-US"/>
          </a:p>
          <a:p>
            <a:pPr algn="just"/>
            <a:r>
              <a:rPr lang="en-US">
                <a:sym typeface="+mn-ea"/>
              </a:rPr>
              <a:t>Leadership Development</a:t>
            </a:r>
            <a:endParaRPr lang="en-US"/>
          </a:p>
          <a:p>
            <a:pPr algn="just"/>
            <a:r>
              <a:rPr lang="en-US">
                <a:sym typeface="+mn-ea"/>
              </a:rPr>
              <a:t>Innovation and Change Management</a:t>
            </a:r>
            <a:endParaRPr lang="en-US"/>
          </a:p>
          <a:p>
            <a:pPr algn="just"/>
            <a:r>
              <a:rPr lang="en-US">
                <a:sym typeface="+mn-ea"/>
              </a:rPr>
              <a:t>Team Management for Innovation and Success</a:t>
            </a:r>
            <a:endParaRPr lang="en-US"/>
          </a:p>
          <a:p>
            <a:pPr algn="just"/>
            <a:r>
              <a:rPr lang="en-US">
                <a:sym typeface="+mn-ea"/>
              </a:rPr>
              <a:t>Leadership Skills in Public Organisations</a:t>
            </a:r>
            <a:endParaRPr lang="en-US"/>
          </a:p>
        </p:txBody>
      </p:sp>
      <p:sp>
        <p:nvSpPr>
          <p:cNvPr id="40" name="CuadroTexto 39"/>
          <p:cNvSpPr txBox="1"/>
          <p:nvPr/>
        </p:nvSpPr>
        <p:spPr>
          <a:xfrm>
            <a:off x="1300292" y="103064"/>
            <a:ext cx="1507563" cy="260350"/>
          </a:xfrm>
          <a:prstGeom prst="rect">
            <a:avLst/>
          </a:prstGeom>
          <a:noFill/>
        </p:spPr>
        <p:txBody>
          <a:bodyPr wrap="square" rtlCol="0">
            <a:spAutoFit/>
          </a:bodyPr>
          <a:lstStyle/>
          <a:p>
            <a:pPr algn="just"/>
            <a:r>
              <a:rPr lang="en-US" sz="1100" dirty="0">
                <a:ea typeface="Open Sans" panose="020B0606030504020204" pitchFamily="34" charset="0"/>
                <a:cs typeface="Open Sans" panose="020B0606030504020204" pitchFamily="34" charset="0"/>
              </a:rPr>
              <a:t>www.gloaims.com</a:t>
            </a:r>
          </a:p>
        </p:txBody>
      </p:sp>
      <p:sp>
        <p:nvSpPr>
          <p:cNvPr id="11" name="Text Box 10"/>
          <p:cNvSpPr txBox="1"/>
          <p:nvPr/>
        </p:nvSpPr>
        <p:spPr>
          <a:xfrm>
            <a:off x="1114425" y="735965"/>
            <a:ext cx="5852795" cy="460375"/>
          </a:xfrm>
          <a:prstGeom prst="rect">
            <a:avLst/>
          </a:prstGeom>
          <a:noFill/>
        </p:spPr>
        <p:txBody>
          <a:bodyPr wrap="square" rtlCol="0" anchor="t">
            <a:spAutoFit/>
            <a:scene3d>
              <a:camera prst="orthographicFront"/>
              <a:lightRig rig="threePt" dir="t"/>
            </a:scene3d>
          </a:bodyPr>
          <a:lstStyle/>
          <a:p>
            <a:pPr algn="just"/>
            <a:r>
              <a:rPr lang="en-US" sz="2400" b="1">
                <a:solidFill>
                  <a:schemeClr val="accent1"/>
                </a:solidFill>
                <a:effectLst>
                  <a:outerShdw blurRad="38100" dist="25400" dir="5400000" algn="ctr" rotWithShape="0">
                    <a:srgbClr val="6E747A">
                      <a:alpha val="43000"/>
                    </a:srgbClr>
                  </a:outerShdw>
                </a:effectLst>
              </a:rPr>
              <a:t>Management and Leadership </a:t>
            </a:r>
          </a:p>
        </p:txBody>
      </p:sp>
      <p:sp>
        <p:nvSpPr>
          <p:cNvPr id="12" name="Text Box 11"/>
          <p:cNvSpPr txBox="1"/>
          <p:nvPr/>
        </p:nvSpPr>
        <p:spPr>
          <a:xfrm>
            <a:off x="6082665" y="1624965"/>
            <a:ext cx="4086225" cy="2799715"/>
          </a:xfrm>
          <a:prstGeom prst="rect">
            <a:avLst/>
          </a:prstGeom>
          <a:noFill/>
        </p:spPr>
        <p:txBody>
          <a:bodyPr wrap="square" rtlCol="0">
            <a:spAutoFit/>
          </a:bodyPr>
          <a:lstStyle/>
          <a:p>
            <a:pPr marL="285750" indent="-285750" algn="l">
              <a:buFont typeface="Arial" panose="020B0604020202020204" pitchFamily="34" charset="0"/>
              <a:buChar char="•"/>
            </a:pPr>
            <a:r>
              <a:rPr lang="en-US" sz="1600"/>
              <a:t>Next Generation Leadership </a:t>
            </a:r>
          </a:p>
          <a:p>
            <a:pPr marL="285750" indent="-285750" algn="l">
              <a:buFont typeface="Arial" panose="020B0604020202020204" pitchFamily="34" charset="0"/>
              <a:buChar char="•"/>
            </a:pPr>
            <a:r>
              <a:rPr lang="en-US" sz="1600"/>
              <a:t>Emotional Intelligence </a:t>
            </a:r>
          </a:p>
          <a:p>
            <a:pPr marL="285750" indent="-285750" algn="l">
              <a:buFont typeface="Arial" panose="020B0604020202020204" pitchFamily="34" charset="0"/>
              <a:buChar char="•"/>
            </a:pPr>
            <a:r>
              <a:rPr lang="en-US" sz="1600"/>
              <a:t>Time Management and Stress Reduction</a:t>
            </a:r>
          </a:p>
          <a:p>
            <a:pPr marL="285750" indent="-285750" algn="l">
              <a:buFont typeface="Arial" panose="020B0604020202020204" pitchFamily="34" charset="0"/>
              <a:buChar char="•"/>
            </a:pPr>
            <a:r>
              <a:rPr lang="en-US" sz="1600"/>
              <a:t>Communication for Leadership </a:t>
            </a:r>
          </a:p>
          <a:p>
            <a:pPr marL="285750" indent="-285750" algn="l">
              <a:buFont typeface="Arial" panose="020B0604020202020204" pitchFamily="34" charset="0"/>
              <a:buChar char="•"/>
            </a:pPr>
            <a:r>
              <a:rPr lang="en-US" sz="1600"/>
              <a:t>Leadership Development</a:t>
            </a:r>
          </a:p>
          <a:p>
            <a:pPr marL="285750" indent="-285750" algn="l">
              <a:buFont typeface="Arial" panose="020B0604020202020204" pitchFamily="34" charset="0"/>
              <a:buChar char="•"/>
            </a:pPr>
            <a:r>
              <a:rPr lang="en-US" sz="1600"/>
              <a:t>Innovation and Change Management</a:t>
            </a:r>
          </a:p>
          <a:p>
            <a:pPr marL="285750" indent="-285750" algn="l">
              <a:buFont typeface="Arial" panose="020B0604020202020204" pitchFamily="34" charset="0"/>
              <a:buChar char="•"/>
            </a:pPr>
            <a:r>
              <a:rPr lang="en-US" sz="1600"/>
              <a:t>Team Management for Innovation and Success</a:t>
            </a:r>
          </a:p>
          <a:p>
            <a:pPr marL="285750" indent="-285750" algn="l">
              <a:buFont typeface="Arial" panose="020B0604020202020204" pitchFamily="34" charset="0"/>
              <a:buChar char="•"/>
            </a:pPr>
            <a:r>
              <a:rPr lang="en-US" sz="1600"/>
              <a:t>Leadership Skills in Public Organisations</a:t>
            </a:r>
          </a:p>
        </p:txBody>
      </p:sp>
      <p:sp>
        <p:nvSpPr>
          <p:cNvPr id="13" name="Text Box 12"/>
          <p:cNvSpPr txBox="1"/>
          <p:nvPr/>
        </p:nvSpPr>
        <p:spPr>
          <a:xfrm>
            <a:off x="1309370" y="1751965"/>
            <a:ext cx="4086225" cy="3784600"/>
          </a:xfrm>
          <a:prstGeom prst="rect">
            <a:avLst/>
          </a:prstGeom>
          <a:noFill/>
        </p:spPr>
        <p:txBody>
          <a:bodyPr wrap="square" rtlCol="0">
            <a:spAutoFit/>
          </a:bodyPr>
          <a:lstStyle/>
          <a:p>
            <a:pPr marL="285750" indent="-285750" algn="l">
              <a:buFont typeface="Arial" panose="020B0604020202020204" pitchFamily="34" charset="0"/>
              <a:buChar char="•"/>
            </a:pPr>
            <a:r>
              <a:rPr lang="en-US" sz="1600"/>
              <a:t>Leadership and Technology </a:t>
            </a:r>
          </a:p>
          <a:p>
            <a:pPr marL="285750" indent="-285750" algn="l">
              <a:buFont typeface="Arial" panose="020B0604020202020204" pitchFamily="34" charset="0"/>
              <a:buChar char="•"/>
            </a:pPr>
            <a:r>
              <a:rPr lang="en-US" sz="1600"/>
              <a:t>Leadership and Strategy</a:t>
            </a:r>
          </a:p>
          <a:p>
            <a:pPr marL="285750" indent="-285750" algn="l">
              <a:buFont typeface="Arial" panose="020B0604020202020204" pitchFamily="34" charset="0"/>
              <a:buChar char="•"/>
            </a:pPr>
            <a:r>
              <a:rPr lang="en-US" sz="1600"/>
              <a:t>Sustainable Leadership </a:t>
            </a:r>
          </a:p>
          <a:p>
            <a:pPr marL="285750" indent="-285750" algn="l">
              <a:buFont typeface="Arial" panose="020B0604020202020204" pitchFamily="34" charset="0"/>
              <a:buChar char="•"/>
            </a:pPr>
            <a:r>
              <a:rPr lang="en-US" sz="1600"/>
              <a:t>Leading with Emotional Intelligence </a:t>
            </a:r>
          </a:p>
          <a:p>
            <a:pPr marL="285750" indent="-285750" algn="l">
              <a:buFont typeface="Arial" panose="020B0604020202020204" pitchFamily="34" charset="0"/>
              <a:buChar char="•"/>
            </a:pPr>
            <a:r>
              <a:rPr lang="en-US" sz="1600"/>
              <a:t>Crisis Management and Leadership </a:t>
            </a:r>
          </a:p>
          <a:p>
            <a:pPr marL="285750" indent="-285750" algn="l">
              <a:buFont typeface="Arial" panose="020B0604020202020204" pitchFamily="34" charset="0"/>
              <a:buChar char="•"/>
            </a:pPr>
            <a:r>
              <a:rPr lang="en-US" sz="1600"/>
              <a:t>Corporate Social Responsibility </a:t>
            </a:r>
          </a:p>
          <a:p>
            <a:pPr marL="285750" indent="-285750" algn="l">
              <a:buFont typeface="Arial" panose="020B0604020202020204" pitchFamily="34" charset="0"/>
              <a:buChar char="•"/>
            </a:pPr>
            <a:r>
              <a:rPr lang="en-US" sz="1600"/>
              <a:t>Leading and Managing Change</a:t>
            </a:r>
          </a:p>
          <a:p>
            <a:pPr marL="285750" indent="-285750" algn="l">
              <a:buFont typeface="Arial" panose="020B0604020202020204" pitchFamily="34" charset="0"/>
              <a:buChar char="•"/>
            </a:pPr>
            <a:r>
              <a:rPr lang="en-US" sz="1600"/>
              <a:t>Knowledge Management </a:t>
            </a:r>
          </a:p>
          <a:p>
            <a:pPr marL="285750" indent="-285750" algn="l">
              <a:buFont typeface="Arial" panose="020B0604020202020204" pitchFamily="34" charset="0"/>
              <a:buChar char="•"/>
            </a:pPr>
            <a:r>
              <a:rPr lang="en-US" sz="1600"/>
              <a:t>Conflict Management Essential Skills for Oil and Gas Managers &amp; Supervisors </a:t>
            </a:r>
          </a:p>
          <a:p>
            <a:pPr marL="285750" indent="-285750" algn="l">
              <a:buFont typeface="Arial" panose="020B0604020202020204" pitchFamily="34" charset="0"/>
              <a:buChar char="•"/>
            </a:pPr>
            <a:r>
              <a:rPr lang="en-US" sz="1600"/>
              <a:t>Strategic, Operational, and Tactical Leadership in Oil and Gas Industry</a:t>
            </a:r>
          </a:p>
          <a:p>
            <a:pPr marL="285750" indent="-285750" algn="l">
              <a:buFont typeface="Arial" panose="020B0604020202020204" pitchFamily="34" charset="0"/>
              <a:buChar char="•"/>
            </a:pPr>
            <a:r>
              <a:rPr lang="en-US" sz="1600"/>
              <a:t>Risk Management in Oil and Gas Industry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6605905" y="1308100"/>
            <a:ext cx="4843780" cy="4738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uadroTexto 39"/>
          <p:cNvSpPr txBox="1"/>
          <p:nvPr/>
        </p:nvSpPr>
        <p:spPr>
          <a:xfrm>
            <a:off x="1300292" y="103064"/>
            <a:ext cx="1507563" cy="260350"/>
          </a:xfrm>
          <a:prstGeom prst="rect">
            <a:avLst/>
          </a:prstGeom>
          <a:noFill/>
        </p:spPr>
        <p:txBody>
          <a:bodyPr wrap="square" rtlCol="0">
            <a:spAutoFit/>
          </a:bodyPr>
          <a:lstStyle/>
          <a:p>
            <a:pPr algn="just"/>
            <a:r>
              <a:rPr lang="en-US" sz="1100" dirty="0">
                <a:ea typeface="Open Sans" panose="020B0606030504020204" pitchFamily="34" charset="0"/>
                <a:cs typeface="Open Sans" panose="020B0606030504020204" pitchFamily="34" charset="0"/>
              </a:rPr>
              <a:t>www.gloaims.com</a:t>
            </a:r>
          </a:p>
        </p:txBody>
      </p:sp>
      <p:sp>
        <p:nvSpPr>
          <p:cNvPr id="11" name="Text Box 10"/>
          <p:cNvSpPr txBox="1"/>
          <p:nvPr/>
        </p:nvSpPr>
        <p:spPr>
          <a:xfrm>
            <a:off x="1114425" y="735965"/>
            <a:ext cx="5852795" cy="460375"/>
          </a:xfrm>
          <a:prstGeom prst="rect">
            <a:avLst/>
          </a:prstGeom>
          <a:noFill/>
        </p:spPr>
        <p:txBody>
          <a:bodyPr wrap="square" rtlCol="0" anchor="t">
            <a:spAutoFit/>
            <a:scene3d>
              <a:camera prst="orthographicFront"/>
              <a:lightRig rig="threePt" dir="t"/>
            </a:scene3d>
          </a:bodyPr>
          <a:lstStyle/>
          <a:p>
            <a:pPr algn="just"/>
            <a:r>
              <a:rPr lang="en-US" sz="2400" b="1">
                <a:solidFill>
                  <a:schemeClr val="accent1"/>
                </a:solidFill>
                <a:effectLst>
                  <a:outerShdw blurRad="38100" dist="25400" dir="5400000" algn="ctr" rotWithShape="0">
                    <a:srgbClr val="6E747A">
                      <a:alpha val="43000"/>
                    </a:srgbClr>
                  </a:outerShdw>
                </a:effectLst>
              </a:rPr>
              <a:t>Engineering</a:t>
            </a:r>
          </a:p>
        </p:txBody>
      </p:sp>
      <p:sp>
        <p:nvSpPr>
          <p:cNvPr id="12" name="Text Box 11"/>
          <p:cNvSpPr txBox="1"/>
          <p:nvPr/>
        </p:nvSpPr>
        <p:spPr>
          <a:xfrm>
            <a:off x="1167130" y="1624965"/>
            <a:ext cx="6003925" cy="2584450"/>
          </a:xfrm>
          <a:prstGeom prst="rect">
            <a:avLst/>
          </a:prstGeom>
          <a:noFill/>
        </p:spPr>
        <p:txBody>
          <a:bodyPr wrap="square" rtlCol="0">
            <a:spAutoFit/>
          </a:bodyPr>
          <a:lstStyle/>
          <a:p>
            <a:pPr marL="285750" indent="-285750" algn="l">
              <a:buFont typeface="Arial" panose="020B0604020202020204" pitchFamily="34" charset="0"/>
              <a:buChar char="•"/>
            </a:pPr>
            <a:r>
              <a:rPr lang="en-US"/>
              <a:t>Offshore &amp; Marine Projects Risks Management</a:t>
            </a:r>
          </a:p>
          <a:p>
            <a:pPr marL="285750" indent="-285750" algn="l">
              <a:buFont typeface="Arial" panose="020B0604020202020204" pitchFamily="34" charset="0"/>
              <a:buChar char="•"/>
            </a:pPr>
            <a:r>
              <a:rPr lang="en-US"/>
              <a:t>Crude Oil Tanker Cargo Operations</a:t>
            </a:r>
          </a:p>
          <a:p>
            <a:pPr marL="285750" indent="-285750" algn="l">
              <a:buFont typeface="Arial" panose="020B0604020202020204" pitchFamily="34" charset="0"/>
              <a:buChar char="•"/>
            </a:pPr>
            <a:r>
              <a:rPr lang="en-US"/>
              <a:t>Loading Master for Oil, LNG</a:t>
            </a:r>
          </a:p>
          <a:p>
            <a:pPr marL="285750" indent="-285750" algn="l">
              <a:buFont typeface="Arial" panose="020B0604020202020204" pitchFamily="34" charset="0"/>
              <a:buChar char="•"/>
            </a:pPr>
            <a:r>
              <a:rPr lang="en-US"/>
              <a:t>Cathodic Protection for Port Infrastructure</a:t>
            </a:r>
          </a:p>
          <a:p>
            <a:pPr marL="285750" indent="-285750" algn="l">
              <a:buFont typeface="Arial" panose="020B0604020202020204" pitchFamily="34" charset="0"/>
              <a:buChar char="•"/>
            </a:pPr>
            <a:r>
              <a:rPr lang="en-US"/>
              <a:t>Oil and Gas Marine Terminals</a:t>
            </a:r>
          </a:p>
          <a:p>
            <a:pPr marL="285750" indent="-285750" algn="l">
              <a:buFont typeface="Arial" panose="020B0604020202020204" pitchFamily="34" charset="0"/>
              <a:buChar char="•"/>
            </a:pPr>
            <a:r>
              <a:rPr lang="en-US"/>
              <a:t>Hydraulic Systems</a:t>
            </a:r>
          </a:p>
          <a:p>
            <a:pPr marL="285750" indent="-285750" algn="l">
              <a:buFont typeface="Arial" panose="020B0604020202020204" pitchFamily="34" charset="0"/>
              <a:buChar char="•"/>
            </a:pPr>
            <a:r>
              <a:rPr lang="en-US"/>
              <a:t>Reducing Costs through Spares</a:t>
            </a:r>
          </a:p>
          <a:p>
            <a:pPr indent="0" algn="l">
              <a:buFont typeface="Arial" panose="020B0604020202020204" pitchFamily="34" charset="0"/>
              <a:buNone/>
            </a:pPr>
            <a:r>
              <a:rPr lang="en-US"/>
              <a:t>    Optimisation and Rationalisation</a:t>
            </a:r>
          </a:p>
          <a:p>
            <a:pPr marL="285750" indent="-285750" algn="l">
              <a:buFont typeface="Arial" panose="020B0604020202020204" pitchFamily="34" charset="0"/>
              <a:buChar char="•"/>
            </a:pPr>
            <a:r>
              <a:rPr lang="en-US"/>
              <a:t>Root Cause Analysis (RCA)</a:t>
            </a:r>
          </a:p>
        </p:txBody>
      </p:sp>
      <p:pic>
        <p:nvPicPr>
          <p:cNvPr id="8" name="Picture 7" descr="Dr mohsin (7)"/>
          <p:cNvPicPr>
            <a:picLocks noChangeAspect="1"/>
          </p:cNvPicPr>
          <p:nvPr/>
        </p:nvPicPr>
        <p:blipFill>
          <a:blip r:embed="rId2"/>
          <a:stretch>
            <a:fillRect/>
          </a:stretch>
        </p:blipFill>
        <p:spPr>
          <a:xfrm>
            <a:off x="7171055" y="2076450"/>
            <a:ext cx="4883785" cy="48837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nvSpPr>
        <p:spPr>
          <a:xfrm>
            <a:off x="6137910" y="1123950"/>
            <a:ext cx="5306695" cy="4846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40" name="CuadroTexto 39"/>
          <p:cNvSpPr txBox="1"/>
          <p:nvPr/>
        </p:nvSpPr>
        <p:spPr>
          <a:xfrm>
            <a:off x="1300292" y="103064"/>
            <a:ext cx="1507563" cy="260350"/>
          </a:xfrm>
          <a:prstGeom prst="rect">
            <a:avLst/>
          </a:prstGeom>
          <a:noFill/>
        </p:spPr>
        <p:txBody>
          <a:bodyPr wrap="square" rtlCol="0">
            <a:spAutoFit/>
          </a:bodyPr>
          <a:lstStyle/>
          <a:p>
            <a:pPr algn="just"/>
            <a:r>
              <a:rPr lang="en-US" sz="1100" dirty="0">
                <a:ea typeface="Open Sans" panose="020B0606030504020204" pitchFamily="34" charset="0"/>
                <a:cs typeface="Open Sans" panose="020B0606030504020204" pitchFamily="34" charset="0"/>
              </a:rPr>
              <a:t>www.gloaims.com</a:t>
            </a:r>
          </a:p>
        </p:txBody>
      </p:sp>
      <p:sp>
        <p:nvSpPr>
          <p:cNvPr id="11" name="Text Box 10"/>
          <p:cNvSpPr txBox="1"/>
          <p:nvPr/>
        </p:nvSpPr>
        <p:spPr>
          <a:xfrm>
            <a:off x="1114425" y="735965"/>
            <a:ext cx="5852795" cy="460375"/>
          </a:xfrm>
          <a:prstGeom prst="rect">
            <a:avLst/>
          </a:prstGeom>
          <a:noFill/>
        </p:spPr>
        <p:txBody>
          <a:bodyPr wrap="square" rtlCol="0" anchor="t">
            <a:spAutoFit/>
            <a:scene3d>
              <a:camera prst="orthographicFront"/>
              <a:lightRig rig="threePt" dir="t"/>
            </a:scene3d>
          </a:bodyPr>
          <a:lstStyle/>
          <a:p>
            <a:pPr algn="just"/>
            <a:r>
              <a:rPr lang="en-US" sz="2400" b="1">
                <a:solidFill>
                  <a:schemeClr val="accent1"/>
                </a:solidFill>
                <a:effectLst>
                  <a:outerShdw blurRad="38100" dist="25400" dir="5400000" algn="ctr" rotWithShape="0">
                    <a:srgbClr val="6E747A">
                      <a:alpha val="43000"/>
                    </a:srgbClr>
                  </a:outerShdw>
                </a:effectLst>
              </a:rPr>
              <a:t>Personal Effectiveness </a:t>
            </a:r>
          </a:p>
        </p:txBody>
      </p:sp>
      <p:sp>
        <p:nvSpPr>
          <p:cNvPr id="12" name="Text Box 11"/>
          <p:cNvSpPr txBox="1"/>
          <p:nvPr/>
        </p:nvSpPr>
        <p:spPr>
          <a:xfrm>
            <a:off x="1167130" y="1624965"/>
            <a:ext cx="6003925" cy="2306955"/>
          </a:xfrm>
          <a:prstGeom prst="rect">
            <a:avLst/>
          </a:prstGeom>
          <a:noFill/>
        </p:spPr>
        <p:txBody>
          <a:bodyPr wrap="square" rtlCol="0">
            <a:spAutoFit/>
          </a:bodyPr>
          <a:lstStyle/>
          <a:p>
            <a:pPr marL="285750" indent="-285750" algn="l">
              <a:buFont typeface="Arial" panose="020B0604020202020204" pitchFamily="34" charset="0"/>
              <a:buChar char="•"/>
            </a:pPr>
            <a:r>
              <a:rPr lang="en-US"/>
              <a:t>Building Personal Leadership Skills</a:t>
            </a:r>
          </a:p>
          <a:p>
            <a:pPr marL="285750" indent="-285750" algn="l">
              <a:buFont typeface="Arial" panose="020B0604020202020204" pitchFamily="34" charset="0"/>
              <a:buChar char="•"/>
            </a:pPr>
            <a:r>
              <a:rPr lang="en-US"/>
              <a:t>Strategic Planning &amp; Goal Setting</a:t>
            </a:r>
          </a:p>
          <a:p>
            <a:pPr marL="285750" indent="-285750" algn="l">
              <a:buFont typeface="Arial" panose="020B0604020202020204" pitchFamily="34" charset="0"/>
              <a:buChar char="•"/>
            </a:pPr>
            <a:r>
              <a:rPr lang="en-US"/>
              <a:t>Priority Management </a:t>
            </a:r>
          </a:p>
          <a:p>
            <a:pPr marL="285750" indent="-285750" algn="l">
              <a:buFont typeface="Arial" panose="020B0604020202020204" pitchFamily="34" charset="0"/>
              <a:buChar char="•"/>
            </a:pPr>
            <a:r>
              <a:rPr lang="en-US"/>
              <a:t>Personal Productivity and Positive Thinking </a:t>
            </a:r>
          </a:p>
          <a:p>
            <a:pPr marL="285750" indent="-285750" algn="l">
              <a:buFont typeface="Arial" panose="020B0604020202020204" pitchFamily="34" charset="0"/>
              <a:buChar char="•"/>
            </a:pPr>
            <a:r>
              <a:rPr lang="en-US"/>
              <a:t>Strategic Communication </a:t>
            </a:r>
          </a:p>
          <a:p>
            <a:pPr marL="285750" indent="-285750" algn="l">
              <a:buFont typeface="Arial" panose="020B0604020202020204" pitchFamily="34" charset="0"/>
              <a:buChar char="•"/>
            </a:pPr>
            <a:r>
              <a:rPr lang="en-US"/>
              <a:t>Communication for Leaders in the Digital Age</a:t>
            </a:r>
          </a:p>
          <a:p>
            <a:pPr marL="285750" indent="-285750" algn="l">
              <a:buFont typeface="Arial" panose="020B0604020202020204" pitchFamily="34" charset="0"/>
              <a:buChar char="•"/>
            </a:pPr>
            <a:r>
              <a:rPr lang="en-US"/>
              <a:t>Change Management Through Effective Communication </a:t>
            </a:r>
          </a:p>
        </p:txBody>
      </p:sp>
      <p:pic>
        <p:nvPicPr>
          <p:cNvPr id="8" name="Picture 7" descr="Dr mohsin (6)"/>
          <p:cNvPicPr>
            <a:picLocks noChangeAspect="1"/>
          </p:cNvPicPr>
          <p:nvPr/>
        </p:nvPicPr>
        <p:blipFill>
          <a:blip r:embed="rId2"/>
          <a:stretch>
            <a:fillRect/>
          </a:stretch>
        </p:blipFill>
        <p:spPr>
          <a:xfrm>
            <a:off x="7171055" y="2075815"/>
            <a:ext cx="4884420" cy="4884420"/>
          </a:xfrm>
          <a:prstGeom prst="rect">
            <a:avLst/>
          </a:prstGeom>
        </p:spPr>
      </p:pic>
    </p:spTree>
  </p:cSld>
  <p:clrMapOvr>
    <a:masterClrMapping/>
  </p:clrMapOvr>
</p:sld>
</file>

<file path=ppt/theme/theme1.xml><?xml version="1.0" encoding="utf-8"?>
<a:theme xmlns:a="http://schemas.openxmlformats.org/drawingml/2006/main" name="Tema de Office">
  <a:themeElements>
    <a:clrScheme name="Project Management Pack">
      <a:dk1>
        <a:sysClr val="windowText" lastClr="000000"/>
      </a:dk1>
      <a:lt1>
        <a:sysClr val="window" lastClr="FFFFFF"/>
      </a:lt1>
      <a:dk2>
        <a:srgbClr val="373545"/>
      </a:dk2>
      <a:lt2>
        <a:srgbClr val="FFFFFF"/>
      </a:lt2>
      <a:accent1>
        <a:srgbClr val="013E79"/>
      </a:accent1>
      <a:accent2>
        <a:srgbClr val="0253A2"/>
      </a:accent2>
      <a:accent3>
        <a:srgbClr val="006DEC"/>
      </a:accent3>
      <a:accent4>
        <a:srgbClr val="3C96FF"/>
      </a:accent4>
      <a:accent5>
        <a:srgbClr val="75B9FC"/>
      </a:accent5>
      <a:accent6>
        <a:srgbClr val="FFFFFF"/>
      </a:accent6>
      <a:hlink>
        <a:srgbClr val="3B0072"/>
      </a:hlink>
      <a:folHlink>
        <a:srgbClr val="562F88"/>
      </a:folHlink>
    </a:clrScheme>
    <a:fontScheme name="Business 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1329</Words>
  <Application>Microsoft Office PowerPoint</Application>
  <PresentationFormat>Widescreen</PresentationFormat>
  <Paragraphs>178</Paragraphs>
  <Slides>14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Open Sans</vt:lpstr>
      <vt:lpstr>Tema de Office</vt:lpstr>
      <vt:lpstr>PowerPoint Presentation</vt:lpstr>
      <vt:lpstr>PowerPoint Presentation</vt:lpstr>
      <vt:lpstr>PowerPoint Presentation</vt:lpstr>
      <vt:lpstr>PowerPoint Presentation</vt:lpstr>
      <vt:lpstr>PowerPoint Presentation</vt:lpstr>
      <vt:lpstr>TRAINING PROGRAMS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Eduardo</dc:creator>
  <cp:lastModifiedBy>Muhammad Baqar</cp:lastModifiedBy>
  <cp:revision>103</cp:revision>
  <dcterms:created xsi:type="dcterms:W3CDTF">2022-01-18T15:16:00Z</dcterms:created>
  <dcterms:modified xsi:type="dcterms:W3CDTF">2023-02-15T17:57:27Z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E551E1DC4CA143138DDA75787462EC81</vt:lpwstr>
  </property>
  <property fmtid="{D5CDD505-2E9C-101B-9397-08002B2CF9AE}" pid="3" name="KSOProductBuildVer">
    <vt:lpwstr>1033-11.2.0.11219</vt:lpwstr>
  </property>
</Properties>
</file>